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1143373"/>
              </p:ext>
            </p:extLst>
          </p:nvPr>
        </p:nvGraphicFramePr>
        <p:xfrm>
          <a:off x="457200" y="1731963"/>
          <a:ext cx="82296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028926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00766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3133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48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@bin_dinarq8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(640), @AlraiMediaGroup (584)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34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@q8firstnews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(640), @AlraiMediaGroup (584)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05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(486), @AlAnba_News_KW (122)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4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(62), @AlraiMediaGroup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84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@7H6eim9KeLsbL0C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(13), @alqabas (46), @AlAnba_News_KW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75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@ganeeeemmm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730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(34), @alqabas (23), @AlAnba_News_KW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67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(11), @alqabas (23), @AlAnba_News_KW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61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(1), @alqabas (1), @AlAnba_News_KW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8549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17/05/2017 - 23/05/2017</a:t>
            </a:r>
          </a:p>
        </p:txBody>
      </p:sp>
    </p:spTree>
    <p:extLst>
      <p:ext uri="{BB962C8B-B14F-4D97-AF65-F5344CB8AC3E}">
        <p14:creationId xmlns:p14="http://schemas.microsoft.com/office/powerpoint/2010/main" val="883665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1422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518155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11082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8377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579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@fans_haya_fuad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02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51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@Bo_3bood_82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(34), @alqabas (7),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28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(45),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47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@DjgZec9ixpEQMJO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(11), @alqabas (15),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7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500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@thekrsh67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41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@bin_ml7m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@alqabas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028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(8), @aljarida (8), @alqabas (8),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3345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17/05/2017 - 23/05/2017</a:t>
            </a:r>
          </a:p>
        </p:txBody>
      </p:sp>
    </p:spTree>
    <p:extLst>
      <p:ext uri="{BB962C8B-B14F-4D97-AF65-F5344CB8AC3E}">
        <p14:creationId xmlns:p14="http://schemas.microsoft.com/office/powerpoint/2010/main" val="2711213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9429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73601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3223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142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5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@Amerkwat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73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(4), @alqabas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12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00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@aBDULRAHMANALI9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21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@salim78987127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98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@AbuBumshel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@aljarida (3), @alqabas (18),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60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@f_hayafarah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4809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17/05/2017 - 23/05/2017</a:t>
            </a:r>
          </a:p>
        </p:txBody>
      </p:sp>
    </p:spTree>
    <p:extLst>
      <p:ext uri="{BB962C8B-B14F-4D97-AF65-F5344CB8AC3E}">
        <p14:creationId xmlns:p14="http://schemas.microsoft.com/office/powerpoint/2010/main" val="24615515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2017-05-24T07:39:40Z</dcterms:created>
  <dcterms:modified xsi:type="dcterms:W3CDTF">2017-05-24T07:40:09Z</dcterms:modified>
</cp:coreProperties>
</file>