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10623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148822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246360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56002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668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@wavekw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(5), @VIVAtelecom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833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@aldary89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628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@QORTUBAREA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(1), @ZainKuwait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40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@BorsaForexLover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620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@bogaithq8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32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@MaLokHaLaBi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219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@mishaaltalalfah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809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@jaber_alkhalidi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410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@justkuwaity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539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@EngAhmadHammad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5889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16/05/2017 - 22/05/2017</a:t>
            </a:r>
          </a:p>
        </p:txBody>
      </p:sp>
    </p:spTree>
    <p:extLst>
      <p:ext uri="{BB962C8B-B14F-4D97-AF65-F5344CB8AC3E}">
        <p14:creationId xmlns:p14="http://schemas.microsoft.com/office/powerpoint/2010/main" val="13714194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45420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530825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570613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15672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44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@HjAlmusaibeeh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061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@a7medal3azmi777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83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@kassab75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616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@Ali_alqanass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842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@anl_965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(3),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676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@handosha123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46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@fahad_alasousi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46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@hessa1982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205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@FCQ8slim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(6), @VIVAtelecom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002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@hellokuwaiti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(2), @ZainKuwait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6892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16/05/2017 - 22/05/2017</a:t>
            </a:r>
          </a:p>
        </p:txBody>
      </p:sp>
    </p:spTree>
    <p:extLst>
      <p:ext uri="{BB962C8B-B14F-4D97-AF65-F5344CB8AC3E}">
        <p14:creationId xmlns:p14="http://schemas.microsoft.com/office/powerpoint/2010/main" val="4056929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440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8673024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876428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1714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64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@AlRoudanTour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897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@Altarrrah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35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@samialawadhi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428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@Ahmeedx6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99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@AlawyMo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7599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16/05/2017 - 22/05/2017</a:t>
            </a:r>
          </a:p>
        </p:txBody>
      </p:sp>
    </p:spTree>
    <p:extLst>
      <p:ext uri="{BB962C8B-B14F-4D97-AF65-F5344CB8AC3E}">
        <p14:creationId xmlns:p14="http://schemas.microsoft.com/office/powerpoint/2010/main" val="34384693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2017-05-23T10:30:04Z</dcterms:created>
  <dcterms:modified xsi:type="dcterms:W3CDTF">2017-05-23T10:30:32Z</dcterms:modified>
</cp:coreProperties>
</file>