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60578"/>
              </p:ext>
            </p:extLst>
          </p:nvPr>
        </p:nvGraphicFramePr>
        <p:xfrm>
          <a:off x="457200" y="1731963"/>
          <a:ext cx="8229600" cy="428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047905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176931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2816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5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@Skweraladab_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06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(25),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64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@Mohdkandari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20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@oNnwe1lbEvejigv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92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@alfekr1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38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027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@il_diwan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@Gulf_Bank (2), @ALTijariCBK (6), @Abk_kuwait (4), @BurganBankGroup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825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@Kuwait72312755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@Gulf_Bank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10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@sadaalazraq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733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@jaberbinhadi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(13), @NBKPage (1),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1470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16/05/2017 - 22/05/2017</a:t>
            </a:r>
          </a:p>
        </p:txBody>
      </p:sp>
    </p:spTree>
    <p:extLst>
      <p:ext uri="{BB962C8B-B14F-4D97-AF65-F5344CB8AC3E}">
        <p14:creationId xmlns:p14="http://schemas.microsoft.com/office/powerpoint/2010/main" val="733987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0996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729422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297909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71834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50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@djxjnxnxn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@NBKPage (1),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99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@thepersian_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95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@Babyoow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72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58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@LTE_5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52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@BuOzama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8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@Sary_q8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73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@5vipMema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15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@Gulf_Bank (1),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16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@wasa6_CSS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(2), @Gulf_Bank (1), @Bankboubyan (6),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7055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16/05/2017 - 22/05/2017</a:t>
            </a:r>
          </a:p>
        </p:txBody>
      </p:sp>
    </p:spTree>
    <p:extLst>
      <p:ext uri="{BB962C8B-B14F-4D97-AF65-F5344CB8AC3E}">
        <p14:creationId xmlns:p14="http://schemas.microsoft.com/office/powerpoint/2010/main" val="2786484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8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51905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65988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7536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8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@Bo_Rashed86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4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@rtq810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@NBKPage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7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@hopesays94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13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7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@Bu_5alel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8002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16/05/2017 - 22/05/2017</a:t>
            </a:r>
          </a:p>
        </p:txBody>
      </p:sp>
    </p:spTree>
    <p:extLst>
      <p:ext uri="{BB962C8B-B14F-4D97-AF65-F5344CB8AC3E}">
        <p14:creationId xmlns:p14="http://schemas.microsoft.com/office/powerpoint/2010/main" val="16998764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2017-05-23T07:57:11Z</dcterms:created>
  <dcterms:modified xsi:type="dcterms:W3CDTF">2017-05-23T07:57:39Z</dcterms:modified>
</cp:coreProperties>
</file>