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151137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953084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2160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9416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3694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0857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785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Orange Jordan - 2017-05-17 12:14:13</a:t>
                      </a:r>
                      <a:r>
                        <a:rPr lang="sv-SE" sz="1000"/>
                        <a:t>
Seeks: Digital Channel Expert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6891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14/05/2017 - 20/05/2017</a:t>
            </a:r>
          </a:p>
        </p:txBody>
      </p:sp>
    </p:spTree>
    <p:extLst>
      <p:ext uri="{BB962C8B-B14F-4D97-AF65-F5344CB8AC3E}">
        <p14:creationId xmlns:p14="http://schemas.microsoft.com/office/powerpoint/2010/main" val="30291612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</dc:title>
  <dc:creator>Administrator</dc:creator>
  <cp:lastModifiedBy>Administrator</cp:lastModifiedBy>
  <cp:revision>1</cp:revision>
  <dcterms:created xsi:type="dcterms:W3CDTF">2017-05-22T12:51:11Z</dcterms:created>
  <dcterms:modified xsi:type="dcterms:W3CDTF">2017-05-22T12:51:14Z</dcterms:modified>
</cp:coreProperties>
</file>