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558721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658616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64588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845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074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@ShathaJY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(1), @ZainJo (1), @orangeJo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05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@Alaa_alqasem87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02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@HaddadEnas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09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@maiweshah84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71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@mmaizer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17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@wala2hamad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15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@AhmadHasan__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387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@ChristinaTwal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51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@areengn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30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@AlBooz_Maysoon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133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14/05/2017 - 20/05/2017</a:t>
            </a:r>
          </a:p>
        </p:txBody>
      </p:sp>
    </p:spTree>
    <p:extLst>
      <p:ext uri="{BB962C8B-B14F-4D97-AF65-F5344CB8AC3E}">
        <p14:creationId xmlns:p14="http://schemas.microsoft.com/office/powerpoint/2010/main" val="4228703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4343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726931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47731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0245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20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@MohsenEman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38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@LaraDenian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64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@NidalBitar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(14), @ZainJo (7), @orangeJo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91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@TTInnovation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943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@Bardees_S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846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@FerasNour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511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@mostafasalameh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82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@htareef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@Samarbanna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(16), @ZainJo (1), @orangeJo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82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@Ro66Awad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8412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14/05/2017 - 20/05/2017</a:t>
            </a:r>
          </a:p>
        </p:txBody>
      </p:sp>
    </p:spTree>
    <p:extLst>
      <p:ext uri="{BB962C8B-B14F-4D97-AF65-F5344CB8AC3E}">
        <p14:creationId xmlns:p14="http://schemas.microsoft.com/office/powerpoint/2010/main" val="228726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8001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300963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415953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9370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020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@bh_zeina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50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@sukhonomar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66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@IssamAfifi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48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@ahmedalazzam5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013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@Tareqsam91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8635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14/05/2017 - 20/05/2017</a:t>
            </a:r>
          </a:p>
        </p:txBody>
      </p:sp>
    </p:spTree>
    <p:extLst>
      <p:ext uri="{BB962C8B-B14F-4D97-AF65-F5344CB8AC3E}">
        <p14:creationId xmlns:p14="http://schemas.microsoft.com/office/powerpoint/2010/main" val="439543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2017-05-22T12:22:13Z</dcterms:created>
  <dcterms:modified xsi:type="dcterms:W3CDTF">2017-05-22T12:22:41Z</dcterms:modified>
</cp:coreProperties>
</file>