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96624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44987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12331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434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6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@ShathaJY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(1), @ZainJo (1), @orangeJo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0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@Alaa_alqasem87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4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@HaddadEnas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@maiweshah84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44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@mmaizer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2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@wala2hamad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@AhmadHasan__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7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@ChristinaTwal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8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@areengn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5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@AlBooz_Maysoon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683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18111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67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09918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8264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6768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0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@MohsenEman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3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@LaraDenian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64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@NidalBitar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(14), @ZainJo (7), @orangeJo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46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7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@Bardees_S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90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@FerasNour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6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@mostafasalameh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82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@htareef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4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@Samarbanna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(16), @ZainJo (1), @orangeJo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3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@Ro66Awad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9452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268945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934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7794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41636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256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27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@bh_zeina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9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@sukhonomar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4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@IssamAfifi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4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@ahmedalazzam5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5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@Tareqsam91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59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14/05/2017 - 20/05/2017</a:t>
            </a:r>
          </a:p>
        </p:txBody>
      </p:sp>
    </p:spTree>
    <p:extLst>
      <p:ext uri="{BB962C8B-B14F-4D97-AF65-F5344CB8AC3E}">
        <p14:creationId xmlns:p14="http://schemas.microsoft.com/office/powerpoint/2010/main" val="1879068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2017-05-22T12:17:50Z</dcterms:created>
  <dcterms:modified xsi:type="dcterms:W3CDTF">2017-05-22T12:18:18Z</dcterms:modified>
</cp:coreProperties>
</file>