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165049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244666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051342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7641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79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@fahid11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00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@OhioAndTexas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6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@FordAlghanim (1), @Mitsubishi_KWT_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51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@joseph_q8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473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@sanbabilaQ8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88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@Bin3aim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81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@boRaaakan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739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@5Dec__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715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@aslkw83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43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@Gasi_5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1617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15/05/2017 - 21/05/2017</a:t>
            </a:r>
          </a:p>
        </p:txBody>
      </p:sp>
    </p:spTree>
    <p:extLst>
      <p:ext uri="{BB962C8B-B14F-4D97-AF65-F5344CB8AC3E}">
        <p14:creationId xmlns:p14="http://schemas.microsoft.com/office/powerpoint/2010/main" val="3547162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428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911975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40300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31126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146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@scarf_30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937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@Srab36193238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197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@khalaf_83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695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@ali_fyd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74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@qqqaaaxxx1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58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@beVl3oGKv6VpAxZ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05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@hooodnn2015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7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@kuwait4ever84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023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@a7ma_14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562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@dmbq8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1320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15/05/2017 - 21/05/2017</a:t>
            </a:r>
          </a:p>
        </p:txBody>
      </p:sp>
    </p:spTree>
    <p:extLst>
      <p:ext uri="{BB962C8B-B14F-4D97-AF65-F5344CB8AC3E}">
        <p14:creationId xmlns:p14="http://schemas.microsoft.com/office/powerpoint/2010/main" val="406182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7968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936808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519761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13339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973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@ALAMMAR_22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92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@q8_panther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627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@bo_fouz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205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@i_Cvl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193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@Crazy_7ob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2112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15/05/2017 - 21/05/2017</a:t>
            </a:r>
          </a:p>
        </p:txBody>
      </p:sp>
    </p:spTree>
    <p:extLst>
      <p:ext uri="{BB962C8B-B14F-4D97-AF65-F5344CB8AC3E}">
        <p14:creationId xmlns:p14="http://schemas.microsoft.com/office/powerpoint/2010/main" val="10615556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2017-05-22T09:01:20Z</dcterms:created>
  <dcterms:modified xsi:type="dcterms:W3CDTF">2017-05-22T09:01:44Z</dcterms:modified>
</cp:coreProperties>
</file>