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5369518"/>
              </p:ext>
            </p:extLst>
          </p:nvPr>
        </p:nvGraphicFramePr>
        <p:xfrm>
          <a:off x="457200" y="1731963"/>
          <a:ext cx="8229600" cy="42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22104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45978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9732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9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(59), @RefreshMFM (2),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9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(39),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933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(3), @noonmfm (1), @MarinaFM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72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@Haya_alshhab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@MarinaFM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20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@daily_delivery2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(1), @noonmfm (1), @MarinaFM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74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@bomubark84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(23), @DewaniyaMFM (2), @MarinaFM (5),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42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@noonmfm (1), @MarinaFM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8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@Kkkk83957930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2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92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@TootaKatkoota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(15), @RefreshMFM (3),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9093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10/05/2017 - 16/05/2017</a:t>
            </a:r>
          </a:p>
        </p:txBody>
      </p:sp>
    </p:spTree>
    <p:extLst>
      <p:ext uri="{BB962C8B-B14F-4D97-AF65-F5344CB8AC3E}">
        <p14:creationId xmlns:p14="http://schemas.microsoft.com/office/powerpoint/2010/main" val="576306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414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05109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15537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2097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8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@ELMutref_GROUP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8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44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4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@AbdullaAlBkoor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(1), @noonmfm (1), 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72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@HassaBeekN9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19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@Alashwaq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(2),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5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@Ghadeer_khashti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53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@F_alsha6y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27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@Alahaliclub9sa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8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@TAliahmadalg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9237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10/05/2017 - 16/05/2017</a:t>
            </a:r>
          </a:p>
        </p:txBody>
      </p:sp>
    </p:spTree>
    <p:extLst>
      <p:ext uri="{BB962C8B-B14F-4D97-AF65-F5344CB8AC3E}">
        <p14:creationId xmlns:p14="http://schemas.microsoft.com/office/powerpoint/2010/main" val="1481688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739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10837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79547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9781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3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@hussainalshaya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87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@saruoinh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11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@talalramadhan22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20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@AmaniAlahmed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@noonmfm (2),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25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@DewaniyaMFM (2), @MarinaFM (1),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2366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10/05/2017 - 16/05/2017</a:t>
            </a:r>
          </a:p>
        </p:txBody>
      </p:sp>
    </p:spTree>
    <p:extLst>
      <p:ext uri="{BB962C8B-B14F-4D97-AF65-F5344CB8AC3E}">
        <p14:creationId xmlns:p14="http://schemas.microsoft.com/office/powerpoint/2010/main" val="899247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2017-05-17T08:51:30Z</dcterms:created>
  <dcterms:modified xsi:type="dcterms:W3CDTF">2017-05-17T08:51:58Z</dcterms:modified>
</cp:coreProperties>
</file>