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150846"/>
              </p:ext>
            </p:extLst>
          </p:nvPr>
        </p:nvGraphicFramePr>
        <p:xfrm>
          <a:off x="457200" y="1731963"/>
          <a:ext cx="82296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50149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6621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91039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40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(625), @AlraiMediaGroup (670)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215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(625), @AlraiMediaGroup (670)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98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(468), @AlAnba_News_KW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27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(29), @alqabas (62), @AlAnba_News_KW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47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@AlraiMediaGroup (35), @alqabas (35), 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571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(51), @aljarida (1), @alqabas (32),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6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(40), @AlraiMediaGroup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29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@ganeeeemmm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76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2443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10/05/2017 - 16/05/2017</a:t>
            </a:r>
          </a:p>
        </p:txBody>
      </p:sp>
    </p:spTree>
    <p:extLst>
      <p:ext uri="{BB962C8B-B14F-4D97-AF65-F5344CB8AC3E}">
        <p14:creationId xmlns:p14="http://schemas.microsoft.com/office/powerpoint/2010/main" val="357684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810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79616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36197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80114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80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76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@Bo_3bood_82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@AlraiMediaGroup (13), @alqabas (19),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16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@zayed1222221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@aljarida (12), @alqabas (10),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77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3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(18), @alqabas (22),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70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(10), @alqabas (10),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66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(4), @alqabas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32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@AlAnba_News_KW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48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@alfarhan1970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(31), @alqabas (4),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765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10/05/2017 - 16/05/2017</a:t>
            </a:r>
          </a:p>
        </p:txBody>
      </p:sp>
    </p:spTree>
    <p:extLst>
      <p:ext uri="{BB962C8B-B14F-4D97-AF65-F5344CB8AC3E}">
        <p14:creationId xmlns:p14="http://schemas.microsoft.com/office/powerpoint/2010/main" val="2669037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294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02666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722455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4164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01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(21),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9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@rgosj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63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08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(4), @alqabas (10),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50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@AbdulrzaqAlromy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83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@aBDULRAHMANALI9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626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@JAlsahlli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5434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10/05/2017 - 16/05/2017</a:t>
            </a:r>
          </a:p>
        </p:txBody>
      </p:sp>
    </p:spTree>
    <p:extLst>
      <p:ext uri="{BB962C8B-B14F-4D97-AF65-F5344CB8AC3E}">
        <p14:creationId xmlns:p14="http://schemas.microsoft.com/office/powerpoint/2010/main" val="1025181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2017-05-17T07:57:22Z</dcterms:created>
  <dcterms:modified xsi:type="dcterms:W3CDTF">2017-05-17T07:57:51Z</dcterms:modified>
</cp:coreProperties>
</file>