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282019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764376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497300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52702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522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@Osama11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(7), @ZainKuwait (6), @VIVAtelecom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457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@justkuwaity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731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@kwtblackbox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(2), @VIVAtelecom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26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@kuniv_05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(6), @VIVAtelecom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582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@Geo_abdullah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(11), @ZainKuwait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739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@azooz_halal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524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@the__nice__boy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24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@maryomyy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8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@abulayan35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14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@fujaira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(5), @ZainKuwait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0013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09/05/2017 - 15/05/2017</a:t>
            </a:r>
          </a:p>
        </p:txBody>
      </p:sp>
    </p:spTree>
    <p:extLst>
      <p:ext uri="{BB962C8B-B14F-4D97-AF65-F5344CB8AC3E}">
        <p14:creationId xmlns:p14="http://schemas.microsoft.com/office/powerpoint/2010/main" val="1674671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5910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483687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274835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42541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36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@alb7raini67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812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@the_departed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@ZainKuwait (3), @VIVAtelecom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1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@s__76iii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(4), @VIVAtelecom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563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@FCQ8slim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679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@Y_alhamar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484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@Geo_Taheri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@ZainKuwait (3), @VIVAtelecom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190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@iBo3Dna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@ZainKuwait (3), @VIVAtelecom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965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@YOSEFMOHAMED90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701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@Falahabunahar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@ZainKuwait (4),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840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@almallek34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(4), @VIVAtelecom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5443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09/05/2017 - 15/05/2017</a:t>
            </a:r>
          </a:p>
        </p:txBody>
      </p:sp>
    </p:spTree>
    <p:extLst>
      <p:ext uri="{BB962C8B-B14F-4D97-AF65-F5344CB8AC3E}">
        <p14:creationId xmlns:p14="http://schemas.microsoft.com/office/powerpoint/2010/main" val="2515584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3877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953615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081974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49264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864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@q8xtra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972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@saoud67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266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@q8maas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130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@HjAlmusaibeeh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278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@jmbaaze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(5),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1013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09/05/2017 - 15/05/2017</a:t>
            </a:r>
          </a:p>
        </p:txBody>
      </p:sp>
    </p:spTree>
    <p:extLst>
      <p:ext uri="{BB962C8B-B14F-4D97-AF65-F5344CB8AC3E}">
        <p14:creationId xmlns:p14="http://schemas.microsoft.com/office/powerpoint/2010/main" val="25398598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2017-05-16T10:27:44Z</dcterms:created>
  <dcterms:modified xsi:type="dcterms:W3CDTF">2017-05-16T10:28:13Z</dcterms:modified>
</cp:coreProperties>
</file>