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381924"/>
              </p:ext>
            </p:extLst>
          </p:nvPr>
        </p:nvGraphicFramePr>
        <p:xfrm>
          <a:off x="457200" y="1731963"/>
          <a:ext cx="8229600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3324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1147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7549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3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(72),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0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@osama_eid_84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39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2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@Hnts11114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(31),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91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9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(5), @warbabank (7),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57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@alsrhan301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69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@bojassem73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(3), @Bankboubyan (3), @ALTijariCBK (4), @Abk_kuwait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4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@aawtat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60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@HumoudAlwazzan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427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09/05/2017 - 15/05/2017</a:t>
            </a:r>
          </a:p>
        </p:txBody>
      </p:sp>
    </p:spTree>
    <p:extLst>
      <p:ext uri="{BB962C8B-B14F-4D97-AF65-F5344CB8AC3E}">
        <p14:creationId xmlns:p14="http://schemas.microsoft.com/office/powerpoint/2010/main" val="353729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370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53453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04787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0411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4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@Bankboubyan (6), @warbabank (8),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(1), 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61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@dmagoooo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5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@bujassem1971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(2), @Bankboubyan (3), @ALTijariCBK (3), @Abk_kuwait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10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@wwwx2211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8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9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@ALm6yri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64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@alzoool75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1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(8),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1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(6),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18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09/05/2017 - 15/05/2017</a:t>
            </a:r>
          </a:p>
        </p:txBody>
      </p:sp>
    </p:spTree>
    <p:extLst>
      <p:ext uri="{BB962C8B-B14F-4D97-AF65-F5344CB8AC3E}">
        <p14:creationId xmlns:p14="http://schemas.microsoft.com/office/powerpoint/2010/main" val="10618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303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27276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79814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9472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36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@_Shah1aa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@m7aor777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4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@How8g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8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(5),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9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@khirancity1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(1), @warbabank (2),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7263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09/05/2017 - 15/05/2017</a:t>
            </a:r>
          </a:p>
        </p:txBody>
      </p:sp>
    </p:spTree>
    <p:extLst>
      <p:ext uri="{BB962C8B-B14F-4D97-AF65-F5344CB8AC3E}">
        <p14:creationId xmlns:p14="http://schemas.microsoft.com/office/powerpoint/2010/main" val="292852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2017-05-16T08:01:41Z</dcterms:created>
  <dcterms:modified xsi:type="dcterms:W3CDTF">2017-05-16T08:02:09Z</dcterms:modified>
</cp:coreProperties>
</file>