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96487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5852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73351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6246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5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@f7stepup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67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@Mohammad_natour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3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@ttamiimii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(1), @ZainJo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93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@AlBooz_Maysoon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5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@AhmadHasan__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6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@HaddadEnas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@ShathaJY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5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@htareef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2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@Mamoonat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(4), @ZainJo (16), @orangeJo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4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@NenooRbeaan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204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06/05/2017 - 13/05/2017</a:t>
            </a:r>
          </a:p>
        </p:txBody>
      </p:sp>
    </p:spTree>
    <p:extLst>
      <p:ext uri="{BB962C8B-B14F-4D97-AF65-F5344CB8AC3E}">
        <p14:creationId xmlns:p14="http://schemas.microsoft.com/office/powerpoint/2010/main" val="937192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10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4876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9271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826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78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(4), @ZainJo (14), @orangeJo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3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@Alaa_alqasem87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5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@MohsenEman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25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@mmaizer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50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@LaraDenian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@wala2hamad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0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@raghadWK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77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@IssamAfifi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@orangeJo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7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5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@Tareqsam91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176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06/05/2017 - 13/05/2017</a:t>
            </a:r>
          </a:p>
        </p:txBody>
      </p:sp>
    </p:spTree>
    <p:extLst>
      <p:ext uri="{BB962C8B-B14F-4D97-AF65-F5344CB8AC3E}">
        <p14:creationId xmlns:p14="http://schemas.microsoft.com/office/powerpoint/2010/main" val="1019188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498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5176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5030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352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5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@yznsawalha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76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@farisalahmad2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(1), @ZainJo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6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@AnasAlShariff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9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@ZINCJordan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@ZainJo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9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@Samarbanna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@Umniah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7302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06/05/2017 - 13/05/2017</a:t>
            </a:r>
          </a:p>
        </p:txBody>
      </p:sp>
    </p:spTree>
    <p:extLst>
      <p:ext uri="{BB962C8B-B14F-4D97-AF65-F5344CB8AC3E}">
        <p14:creationId xmlns:p14="http://schemas.microsoft.com/office/powerpoint/2010/main" val="2453410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2017-05-15T13:32:13Z</dcterms:created>
  <dcterms:modified xsi:type="dcterms:W3CDTF">2017-05-15T13:32:41Z</dcterms:modified>
</cp:coreProperties>
</file>