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4122653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435094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318910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03818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767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@Q8_For9ah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(3), @alghanimhondakw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06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@falshali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966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@algumaizy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293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@poiuytrewl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350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@b_alzaidi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144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@Nightmare_Snake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137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@afalsaleh_al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(1), 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742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@np_a4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492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@alharoony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808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@IronSana2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03489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08/05/2017 - 14/05/2017</a:t>
            </a:r>
          </a:p>
        </p:txBody>
      </p:sp>
    </p:spTree>
    <p:extLst>
      <p:ext uri="{BB962C8B-B14F-4D97-AF65-F5344CB8AC3E}">
        <p14:creationId xmlns:p14="http://schemas.microsoft.com/office/powerpoint/2010/main" val="122266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70120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9512151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5956657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88697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274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@Q878mo7ammed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561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@Sdsfsg1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607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@AbdulazizAlAli9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340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@Press_Editor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179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@A7mad_albassam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507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@bofahad1978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373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@alfaselq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012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@8086Hibiki3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257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@bhmjz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264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@GalaxyWael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10531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08/05/2017 - 14/05/2017</a:t>
            </a:r>
          </a:p>
        </p:txBody>
      </p:sp>
    </p:spTree>
    <p:extLst>
      <p:ext uri="{BB962C8B-B14F-4D97-AF65-F5344CB8AC3E}">
        <p14:creationId xmlns:p14="http://schemas.microsoft.com/office/powerpoint/2010/main" val="3163855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80403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430492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734292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75091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188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@MMR__f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050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@IIIKUWIII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339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@lawlawq8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755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@ChokoeChris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923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@100al_a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49647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08/05/2017 - 14/05/2017</a:t>
            </a:r>
          </a:p>
        </p:txBody>
      </p:sp>
    </p:spTree>
    <p:extLst>
      <p:ext uri="{BB962C8B-B14F-4D97-AF65-F5344CB8AC3E}">
        <p14:creationId xmlns:p14="http://schemas.microsoft.com/office/powerpoint/2010/main" val="32318936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2017-05-15T09:12:24Z</dcterms:created>
  <dcterms:modified xsi:type="dcterms:W3CDTF">2017-05-15T09:12:52Z</dcterms:modified>
</cp:coreProperties>
</file>