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707844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442099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728726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03426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32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(59), @RefreshMFM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09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56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(48),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5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@Being_S07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9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@wrrd_12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599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@Alahaliclub9sa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80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@m_joharhayat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32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@AlrasheedFawaz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(21), 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11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@an3am_alrabi3ah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@RefreshMFM (7),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56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@AdelShalahi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(14), @DewaniyaMFM (4), @RefreshMFM (2),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983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731731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563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14111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580494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24498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5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@il_principino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(18),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20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@TootaKatkoota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(16), @RefreshMFM (1),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76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@Haya_alshhab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09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(1), @Fm888kw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515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@Alprincess_662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@DewaniyaMFM (3), @RefreshMFM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62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@ManarSanqour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(15),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42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@RefreshMFM (3), 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81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@aldanah_94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(14),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94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@Q8i____2015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28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@Rama81_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@RefreshMFM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6120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4158830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9333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00995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97115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2242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9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@samirabdulraouf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00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@ForgiveLover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@RefreshMFM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02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3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@ruwaishid_com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(6), @RefreshMFM (3),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74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5300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27116445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2017-05-10T09:26:34Z</dcterms:created>
  <dcterms:modified xsi:type="dcterms:W3CDTF">2017-05-10T09:27:02Z</dcterms:modified>
</cp:coreProperties>
</file>