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53473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985176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7407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6144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84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@b_alzaidi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22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@Sdsfsg1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7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@alkfa88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28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2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@IronSana2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9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@A7mad_albassam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1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@GalaxyWael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8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@Nightmare_Snake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6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@bofahad1978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8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@IIIKUWIII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643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878212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342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54350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44648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1119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9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@smalalas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1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@GogQ8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@bhmjz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95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@noraalhadad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0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@HFailakawi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0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@2015_11111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9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@mohmmadag0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5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@sSmGbVZVoN165oB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7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@yo_mo90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91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586291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489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54092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03648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5596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7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@abo_hameny_q8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7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91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@RosettaMonTanA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75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@55425258a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6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@euZa3s1n3LrTImL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086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538912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2017-05-10T07:54:13Z</dcterms:created>
  <dcterms:modified xsi:type="dcterms:W3CDTF">2017-05-10T07:54:41Z</dcterms:modified>
</cp:coreProperties>
</file>