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AA15-4511-B2FF-655E1BEA349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AA15-4511-B2FF-655E1BEA349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AA15-4511-B2FF-655E1BEA3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383360"/>
        <c:axId val="224383688"/>
      </c:lineChart>
      <c:catAx>
        <c:axId val="22438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383688"/>
        <c:crosses val="autoZero"/>
        <c:auto val="1"/>
        <c:lblAlgn val="ctr"/>
        <c:lblOffset val="100"/>
        <c:noMultiLvlLbl val="0"/>
      </c:catAx>
      <c:valAx>
        <c:axId val="22438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38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445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871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Change</dc:title>
  <dc:creator>Administrator</dc:creator>
  <cp:lastModifiedBy>Administrator</cp:lastModifiedBy>
  <cp:revision>1</cp:revision>
  <dcterms:created xsi:type="dcterms:W3CDTF">2017-05-09T08:55:38Z</dcterms:created>
  <dcterms:modified xsi:type="dcterms:W3CDTF">2017-05-09T08:55:41Z</dcterms:modified>
</cp:coreProperties>
</file>