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075941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640057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050558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12558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941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@jentelqbnm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(81), @ZainKuwait (2),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028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@HAlajmei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(3), @VIVAtelecom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010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@teweetr_doo2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64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@RTEETQ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739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@RQRQQ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538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@BSQ8K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939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@AboYousef_kw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(11), @ZainKuwait (11), @VIVAtelecom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520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@3jaiep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542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@bassktroh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194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@karjq8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8761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02/05/2017 - 08/05/2017</a:t>
            </a:r>
          </a:p>
        </p:txBody>
      </p:sp>
    </p:spTree>
    <p:extLst>
      <p:ext uri="{BB962C8B-B14F-4D97-AF65-F5344CB8AC3E}">
        <p14:creationId xmlns:p14="http://schemas.microsoft.com/office/powerpoint/2010/main" val="781356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7927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887836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535528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09035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372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@Arijq8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515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@rasheed5401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(22), @ZainKuwait (1),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728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@Q_W_T_Q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810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@KHALED_ALRAHEEF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4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@5yalqt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744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@litktm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792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@khaledalzreej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(6), @ZainKuwait (6), @VIVAtelecom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34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@ahmadfero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222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@SWALEEFK1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792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@maryomyy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567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02/05/2017 - 08/05/2017</a:t>
            </a:r>
          </a:p>
        </p:txBody>
      </p:sp>
    </p:spTree>
    <p:extLst>
      <p:ext uri="{BB962C8B-B14F-4D97-AF65-F5344CB8AC3E}">
        <p14:creationId xmlns:p14="http://schemas.microsoft.com/office/powerpoint/2010/main" val="2635261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3662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838575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663637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77236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613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@rm7aswad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15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@qttqrrrreq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183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@sala7polo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(13), @ZainKuwait (1),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142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@alamerh19a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851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@dmo33mskoba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99916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02/05/2017 - 08/05/2017</a:t>
            </a:r>
          </a:p>
        </p:txBody>
      </p:sp>
    </p:spTree>
    <p:extLst>
      <p:ext uri="{BB962C8B-B14F-4D97-AF65-F5344CB8AC3E}">
        <p14:creationId xmlns:p14="http://schemas.microsoft.com/office/powerpoint/2010/main" val="2284614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2017-05-09T08:48:47Z</dcterms:created>
  <dcterms:modified xsi:type="dcterms:W3CDTF">2017-05-09T08:49:15Z</dcterms:modified>
</cp:coreProperties>
</file>