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5713792"/>
              </p:ext>
            </p:extLst>
          </p:nvPr>
        </p:nvGraphicFramePr>
        <p:xfrm>
          <a:off x="457200" y="1731963"/>
          <a:ext cx="8229600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01189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14508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9074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3369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9493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48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- 2017-05-07 15:17:33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Gulf Bank named Champion of Kuwait Banking Club Football Tournament
https://lnkd.in/fMVMxYc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749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- 2017-05-07 14:20:36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جريدة الأنباء: برنامج "مكافآت الخليج" يحوز على رضا العملاء وجوائز الخبراء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https://lnkd.in/fcA2aUa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976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- 2017-05-07 13:24:01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 الكويت الوطني- مصر يحقق 329,5 مليون جنيه مصري أرباحاً صافية في الربع الأول من العام 2017 بنمو بلغ 76,6 % مقارنة مع الفترة نفسها من العام الماضي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361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- 2017-05-07 13:22:57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 الكويت الوطني- مصر يحقق 329,5 مليون جنيه مصري أرباحاً صافية في الربع الأول من العام 2017 بنمو بلغ 76,6 % مقارنة مع الفترة نفسها من العام الماضي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297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- 2017-05-07 13:11:20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Bahrain Macroeconomic outlook: Non-oil sector continues to showcase resilience
https://lnkd.in/g67D5Ab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71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- 2017-05-07 13:12:35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تقرير الاقتصاد الكلي عن البحرين: نمو القطاع غير النفطي في البحرين يحافظ على
متانته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https://lnkd.in/gww69bU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6640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02/05/2017 - 08/05/2017</a:t>
            </a:r>
          </a:p>
        </p:txBody>
      </p:sp>
    </p:spTree>
    <p:extLst>
      <p:ext uri="{BB962C8B-B14F-4D97-AF65-F5344CB8AC3E}">
        <p14:creationId xmlns:p14="http://schemas.microsoft.com/office/powerpoint/2010/main" val="2361997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448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081551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62791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55142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10788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8946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667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- 2017-05-02 14:08:33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Projects Report: Kuwait projects off to a good start in 2017 with KD 1.4 billion awarded in Q1
https://lnkd.in/g67D5Ab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18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- 2017-05-04 12:25:09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Bahrain Macroeconomic outlook: Non-oil sector in Bahrain continues to showcase resilience
https://lnkd.in/g67D5Ab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29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- 2017-05-08 13:18:49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NBK Consumer price inflation Report: Kuwait Inflation eases to 2.6% in March on lower housing inflation 
https://lnkd.in/g67D5Ab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03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Finance House - 2017-05-02 17:01:29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أحمد الخرجي: ٣٣٦ مليون دينار منحها «بيتك» لقطاع الشركات الصغيرة والمتوسطة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564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- 2017-05-07 13:17:01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 الكويت الوطني- مصر يحقق 329,5 مليون جنيه مصري أرباحاً صافية في الربع الأول من العام 2017 بنمو بلغ 76,6 % مقارنة مع الفترة نفسها من العام الماضي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86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- 2017-05-08 13:16:06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تقرير تضخم أسعار المستهلك: التضخم في الكويت يتراجع إلى 2.6٪ خلال شهر مارس إثر تراجع التضخم في خدمات المسكن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https://lnkd.in/gUwD_R9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0020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02/05/2017 - 08/05/2017</a:t>
            </a:r>
          </a:p>
        </p:txBody>
      </p:sp>
    </p:spTree>
    <p:extLst>
      <p:ext uri="{BB962C8B-B14F-4D97-AF65-F5344CB8AC3E}">
        <p14:creationId xmlns:p14="http://schemas.microsoft.com/office/powerpoint/2010/main" val="3884328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1791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101196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16952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3725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04696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8832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14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- 2017-05-04 12:23:43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تقرير الاقتصاد الكلي عن البحرين: نمو القطاع غير النفطي في البحرين يحافظ على متانته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https://lnkd.in/gUwD_R9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369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National Bank of Kuwait - 2017-05-02 14:05:57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تقرير المشاريع الإنشائية: بداية جيدة للمشاريع في الكويت خلال 2017 مع ترسيه 1.4 مليار دينار من العقود في الربع الأول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https://lnkd.in/gUwD_R9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226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02/05/2017 - 08/05/2017</a:t>
            </a:r>
          </a:p>
        </p:txBody>
      </p:sp>
    </p:spTree>
    <p:extLst>
      <p:ext uri="{BB962C8B-B14F-4D97-AF65-F5344CB8AC3E}">
        <p14:creationId xmlns:p14="http://schemas.microsoft.com/office/powerpoint/2010/main" val="2095937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211</Words>
  <Application>Microsoft Office PowerPoint</Application>
  <PresentationFormat>On-screen Show (4:3)</PresentationFormat>
  <Paragraphs>91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LinkedIn Updates Table - 1 of 3</vt:lpstr>
      <vt:lpstr>LinkedIn Updates Table - 2 of 3</vt:lpstr>
      <vt:lpstr>LinkedIn Updates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 - 1 of 3</dc:title>
  <dc:creator>Administrator</dc:creator>
  <cp:lastModifiedBy>Administrator</cp:lastModifiedBy>
  <cp:revision>1</cp:revision>
  <dcterms:created xsi:type="dcterms:W3CDTF">2017-05-09T07:49:50Z</dcterms:created>
  <dcterms:modified xsi:type="dcterms:W3CDTF">2017-05-09T07:50:31Z</dcterms:modified>
</cp:coreProperties>
</file>