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67126"/>
              </p:ext>
            </p:extLst>
          </p:nvPr>
        </p:nvGraphicFramePr>
        <p:xfrm>
          <a:off x="457200" y="1731963"/>
          <a:ext cx="8229600" cy="438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841016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721630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31681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860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@alrmai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@Gulf_Bank (1), @Bankboubyan (4), @ALTijariCBK (85),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006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@Emad_omda12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@Gulf_Bank (20), @Bankboubyan (9), @warbabank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449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@FShaebia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@Gulf_Bank (31), @warbabank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869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@faisalq8414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(23), @ALTijariCBK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095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@182010Abotasnem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(6), @Bankboubyan (7),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546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@MAVD31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(13),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184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@AboFaress12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(4), @Bankboubyan (6), @warbabank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843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@asddkm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(4), 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231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@AR_ALsayegh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@BurganBankGroup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187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@Abo_menna3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(3), @Bankboubyan (7), @warbabank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92435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02/05/2017 - 08/05/2017</a:t>
            </a:r>
          </a:p>
        </p:txBody>
      </p:sp>
    </p:spTree>
    <p:extLst>
      <p:ext uri="{BB962C8B-B14F-4D97-AF65-F5344CB8AC3E}">
        <p14:creationId xmlns:p14="http://schemas.microsoft.com/office/powerpoint/2010/main" val="2889066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9436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180332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05362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70710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698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@Turki_A_q8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(4), 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352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@Q810085075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882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@sultanalsour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(6),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723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@Sniper12z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@Bankboubyan (9), @warbabank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00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@Luwyer89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@BurganBankGroup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371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@TAREQBY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308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@WqyYzn4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012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@wahba79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(1), @Bankboubyan (8),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510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@ali_hussain_111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(5), @Gulf_Bank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792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@qmsmw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52212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02/05/2017 - 08/05/2017</a:t>
            </a:r>
          </a:p>
        </p:txBody>
      </p:sp>
    </p:spTree>
    <p:extLst>
      <p:ext uri="{BB962C8B-B14F-4D97-AF65-F5344CB8AC3E}">
        <p14:creationId xmlns:p14="http://schemas.microsoft.com/office/powerpoint/2010/main" val="1803839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92641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646773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005988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78946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119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@Mbarak19Om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@Gulf_Bank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606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@Drema111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786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@MaramComm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@Gulf_Bank (4), @Bankboubyan (2), @warbabank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751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@25Mnoora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(2), 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989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@othmany92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(5),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30714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02/05/2017 - 08/05/2017</a:t>
            </a:r>
          </a:p>
        </p:txBody>
      </p:sp>
    </p:spTree>
    <p:extLst>
      <p:ext uri="{BB962C8B-B14F-4D97-AF65-F5344CB8AC3E}">
        <p14:creationId xmlns:p14="http://schemas.microsoft.com/office/powerpoint/2010/main" val="13830729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451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2017-05-09T07:39:30Z</dcterms:created>
  <dcterms:modified xsi:type="dcterms:W3CDTF">2017-05-09T07:39:59Z</dcterms:modified>
</cp:coreProperties>
</file>