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6218658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758743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34120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2041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98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@bin_dinarq8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(618), @AlraiMediaGroup (622), @aljarida (550)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63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@q8firstnews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(617), @AlraiMediaGroup (622), @aljarida (550)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26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(395), @alqabas (1), @AlAnba_News_KW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95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@7H6eim9KeLsbL0C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(16), @aljarida (17), @alqabas (63), @AlAnba_News_KW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15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@monakhaled_q8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84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(33), @aljarida (15), @alqabas (29), @AlAnba_News_KW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38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(54), @AlraiMediaGroup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5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@maryam3zs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29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(59), @aljarida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8144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26766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122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597084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74449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1522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50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@AlAnba_News_KW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00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(7), @aljarida (7), @alqabas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78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88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16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(47),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14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@ganeeeemmm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@alqabas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13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(24), @AlAnba_News_KW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384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@alqabas (23),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84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@AlfaresAlq8y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97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@Alkhalifa_2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7157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287653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1756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328659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50146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89639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58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(2), @alqabas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8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@JAlsahlli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24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@JaberAlqalllaf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45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@gemll2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(1), @aljarida (37),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47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@AdelShalahi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(8), @aljarida (1), @alqabas (14),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89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@e7sasq8y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554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7569756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2017-05-08T13:49:54Z</dcterms:created>
  <dcterms:modified xsi:type="dcterms:W3CDTF">2017-05-08T13:50:23Z</dcterms:modified>
</cp:coreProperties>
</file>