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@WatanNews</c:v>
                </c:pt>
                <c:pt idx="1">
                  <c:v>@AlraiMediaGroup</c:v>
                </c:pt>
                <c:pt idx="2">
                  <c:v>@aljarida</c:v>
                </c:pt>
                <c:pt idx="3">
                  <c:v>@alqabas</c:v>
                </c:pt>
                <c:pt idx="4">
                  <c:v>@AlAnba_News_KW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1948300</c:v>
                </c:pt>
                <c:pt idx="1">
                  <c:v>687761</c:v>
                </c:pt>
                <c:pt idx="2">
                  <c:v>231294</c:v>
                </c:pt>
                <c:pt idx="3">
                  <c:v>376647</c:v>
                </c:pt>
                <c:pt idx="4">
                  <c:v>305207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11-4DD9-8209-69EB49F3FA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Share of profile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8862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01/05/2017 - 07/05/2017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4846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Share of profile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Share of profile</dc:title>
  <dc:creator>Administrator</dc:creator>
  <cp:lastModifiedBy>Administrator</cp:lastModifiedBy>
  <cp:revision>1</cp:revision>
  <dcterms:created xsi:type="dcterms:W3CDTF">2017-05-08T13:27:07Z</dcterms:created>
  <dcterms:modified xsi:type="dcterms:W3CDTF">2017-05-08T13:27:11Z</dcterms:modified>
</cp:coreProperties>
</file>