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54040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44572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779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7732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7177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95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96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04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4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79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985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8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30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71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16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5583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27/04/2017 - 03/05/2017</a:t>
            </a:r>
          </a:p>
        </p:txBody>
      </p:sp>
    </p:spTree>
    <p:extLst>
      <p:ext uri="{BB962C8B-B14F-4D97-AF65-F5344CB8AC3E}">
        <p14:creationId xmlns:p14="http://schemas.microsoft.com/office/powerpoint/2010/main" val="285669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39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76165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9907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1634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013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8996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203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26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523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38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86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029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106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4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1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870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27/04/2017 - 03/05/2017</a:t>
            </a:r>
          </a:p>
        </p:txBody>
      </p:sp>
    </p:spTree>
    <p:extLst>
      <p:ext uri="{BB962C8B-B14F-4D97-AF65-F5344CB8AC3E}">
        <p14:creationId xmlns:p14="http://schemas.microsoft.com/office/powerpoint/2010/main" val="2632982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329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26691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0392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9666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547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676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25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06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36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5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96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6893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27/04/2017 - 03/05/2017</a:t>
            </a:r>
          </a:p>
        </p:txBody>
      </p:sp>
    </p:spTree>
    <p:extLst>
      <p:ext uri="{BB962C8B-B14F-4D97-AF65-F5344CB8AC3E}">
        <p14:creationId xmlns:p14="http://schemas.microsoft.com/office/powerpoint/2010/main" val="6109166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242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2017-05-05T11:41:30Z</dcterms:created>
  <dcterms:modified xsi:type="dcterms:W3CDTF">2017-05-05T11:42:27Z</dcterms:modified>
</cp:coreProperties>
</file>