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3006129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1151447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46151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407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28441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59184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099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091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237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635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949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736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879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993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091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361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18940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27/04/2017 - 03/05/2017</a:t>
            </a:r>
          </a:p>
        </p:txBody>
      </p:sp>
    </p:spTree>
    <p:extLst>
      <p:ext uri="{BB962C8B-B14F-4D97-AF65-F5344CB8AC3E}">
        <p14:creationId xmlns:p14="http://schemas.microsoft.com/office/powerpoint/2010/main" val="1958385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55178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2470749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56653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05960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85229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58958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087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Cyprus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292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733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281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897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102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Ethiopia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060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048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994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Ghana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733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21865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27/04/2017 - 03/05/2017</a:t>
            </a:r>
          </a:p>
        </p:txBody>
      </p:sp>
    </p:spTree>
    <p:extLst>
      <p:ext uri="{BB962C8B-B14F-4D97-AF65-F5344CB8AC3E}">
        <p14:creationId xmlns:p14="http://schemas.microsoft.com/office/powerpoint/2010/main" val="3247300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95148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2215446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07627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74059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30053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02059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894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Hong Kong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866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714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-14.3%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014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520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13860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27/04/2017 - 03/05/2017</a:t>
            </a:r>
          </a:p>
        </p:txBody>
      </p:sp>
    </p:spTree>
    <p:extLst>
      <p:ext uri="{BB962C8B-B14F-4D97-AF65-F5344CB8AC3E}">
        <p14:creationId xmlns:p14="http://schemas.microsoft.com/office/powerpoint/2010/main" val="29971843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242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Facebook Fans By Country Table - 1 of 3</vt:lpstr>
      <vt:lpstr>Facebook Fans By Country Table - 2 of 3</vt:lpstr>
      <vt:lpstr>Facebook Fans By Country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By Country Table - 1 of 3</dc:title>
  <dc:creator>Administrator</dc:creator>
  <cp:lastModifiedBy>Administrator</cp:lastModifiedBy>
  <cp:revision>1</cp:revision>
  <dcterms:created xsi:type="dcterms:W3CDTF">2017-05-05T11:40:32Z</dcterms:created>
  <dcterms:modified xsi:type="dcterms:W3CDTF">2017-05-05T11:41:29Z</dcterms:modified>
</cp:coreProperties>
</file>