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Zain 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27/04/2017</c:v>
                </c:pt>
                <c:pt idx="1">
                  <c:v>28/04/2017</c:v>
                </c:pt>
                <c:pt idx="2">
                  <c:v>29/04/2017</c:v>
                </c:pt>
                <c:pt idx="3">
                  <c:v>30/04/2017</c:v>
                </c:pt>
                <c:pt idx="4">
                  <c:v>1/5/2017</c:v>
                </c:pt>
                <c:pt idx="5">
                  <c:v>2/5/2017</c:v>
                </c:pt>
                <c:pt idx="6">
                  <c:v>3/5/2017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0.14580480168088</c:v>
                </c:pt>
                <c:pt idx="1">
                  <c:v>0</c:v>
                </c:pt>
                <c:pt idx="2">
                  <c:v>0.15513584709625</c:v>
                </c:pt>
                <c:pt idx="3">
                  <c:v>8.4731639469941E-2</c:v>
                </c:pt>
                <c:pt idx="4">
                  <c:v>7.6606209309296999E-2</c:v>
                </c:pt>
                <c:pt idx="5">
                  <c:v>6.8786284774277007E-2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5F-4673-B0AC-E7DCBA4742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VIVA Telecom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27/04/2017</c:v>
                </c:pt>
                <c:pt idx="1">
                  <c:v>28/04/2017</c:v>
                </c:pt>
                <c:pt idx="2">
                  <c:v>29/04/2017</c:v>
                </c:pt>
                <c:pt idx="3">
                  <c:v>30/04/2017</c:v>
                </c:pt>
                <c:pt idx="4">
                  <c:v>1/5/2017</c:v>
                </c:pt>
                <c:pt idx="5">
                  <c:v>2/5/2017</c:v>
                </c:pt>
                <c:pt idx="6">
                  <c:v>3/5/2017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9.8864256567331998E-2</c:v>
                </c:pt>
                <c:pt idx="1">
                  <c:v>0</c:v>
                </c:pt>
                <c:pt idx="2">
                  <c:v>0.13830673010488001</c:v>
                </c:pt>
                <c:pt idx="3">
                  <c:v>8.0730356971739997E-2</c:v>
                </c:pt>
                <c:pt idx="4">
                  <c:v>7.4521294075236E-2</c:v>
                </c:pt>
                <c:pt idx="5">
                  <c:v>6.1225322096429002E-2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5F-4673-B0AC-E7DCBA4742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OoredooinKuwait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27/04/2017</c:v>
                </c:pt>
                <c:pt idx="1">
                  <c:v>28/04/2017</c:v>
                </c:pt>
                <c:pt idx="2">
                  <c:v>29/04/2017</c:v>
                </c:pt>
                <c:pt idx="3">
                  <c:v>30/04/2017</c:v>
                </c:pt>
                <c:pt idx="4">
                  <c:v>1/5/2017</c:v>
                </c:pt>
                <c:pt idx="5">
                  <c:v>2/5/2017</c:v>
                </c:pt>
                <c:pt idx="6">
                  <c:v>3/5/2017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1.0084157125208999</c:v>
                </c:pt>
                <c:pt idx="1">
                  <c:v>0</c:v>
                </c:pt>
                <c:pt idx="2">
                  <c:v>0.97707080462064</c:v>
                </c:pt>
                <c:pt idx="3">
                  <c:v>0.33099402318722998</c:v>
                </c:pt>
                <c:pt idx="4">
                  <c:v>0.39786264620174999</c:v>
                </c:pt>
                <c:pt idx="5">
                  <c:v>0.31183577512204003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5F-4673-B0AC-E7DCBA4742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961592"/>
        <c:axId val="216961920"/>
      </c:lineChart>
      <c:catAx>
        <c:axId val="21696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961920"/>
        <c:crosses val="autoZero"/>
        <c:auto val="1"/>
        <c:lblAlgn val="ctr"/>
        <c:lblOffset val="100"/>
        <c:noMultiLvlLbl val="0"/>
      </c:catAx>
      <c:valAx>
        <c:axId val="21696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96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83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27/04/2017 - 03/05/2017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335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Views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 Rate</dc:title>
  <dc:creator>Administrator</dc:creator>
  <cp:lastModifiedBy>Administrator</cp:lastModifiedBy>
  <cp:revision>1</cp:revision>
  <dcterms:created xsi:type="dcterms:W3CDTF">2017-05-04T10:57:03Z</dcterms:created>
  <dcterms:modified xsi:type="dcterms:W3CDTF">2017-05-04T10:57:06Z</dcterms:modified>
</cp:coreProperties>
</file>