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1551661"/>
              </p:ext>
            </p:extLst>
          </p:nvPr>
        </p:nvGraphicFramePr>
        <p:xfrm>
          <a:off x="457200" y="1731963"/>
          <a:ext cx="8229600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328001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03131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43445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1635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1765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99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Ooredoo Kuwait - 2017-04-30 13:43:31</a:t>
                      </a:r>
                      <a:r>
                        <a:rPr lang="en-US" sz="1000"/>
                        <a:t>
We believe in the ability of our youth to achieve and meet the challenges of work.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421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- 2017-04-30 15:15:31</a:t>
                      </a:r>
                      <a:r>
                        <a:rPr lang="fi-FI" sz="1000"/>
                        <a:t>
https://lnkd.in/f_rrFzY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7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- 2017-05-03 10:44:42</a:t>
                      </a:r>
                      <a:r>
                        <a:rPr lang="fi-FI" sz="1000"/>
                        <a:t>
https://lnkd.in/gjKU4n7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71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- 2017-05-03 09:39:29</a:t>
                      </a:r>
                      <a:r>
                        <a:rPr lang="fi-FI" sz="1000"/>
                        <a:t>
https://lnkd.in/gKBcrXR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8394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38155492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Updates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</dc:title>
  <dc:creator>Administrator</dc:creator>
  <cp:lastModifiedBy>Administrator</cp:lastModifiedBy>
  <cp:revision>1</cp:revision>
  <dcterms:created xsi:type="dcterms:W3CDTF">2017-05-04T09:47:48Z</dcterms:created>
  <dcterms:modified xsi:type="dcterms:W3CDTF">2017-05-04T09:47:54Z</dcterms:modified>
</cp:coreProperties>
</file>