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78344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46955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6692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5671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86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@jentelqbnm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(41), @ZainKuwait (2),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34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@HAlajmei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@VIVAtelecom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73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@AboYousef_kw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(11), @ZainKuwait (12), 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7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46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8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@maryomyy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@RQRQQ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1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6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@5yalqt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09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3578493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685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56570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063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42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@KHALED_ALRAHEEF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@nafnaf6262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6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@bassktroh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79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@mini_wanasa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(5),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8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@qttqrrrreq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@Q8Meteor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(5),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2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@alhaji_q8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7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@Arijq8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7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@karjq8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9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@rasheed5401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794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931532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793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02514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38236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3429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7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@majedhalanzi_q8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7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@dzjj0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85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@Q_W_T_Q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7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4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009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3269238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2017-05-04T09:37:28Z</dcterms:created>
  <dcterms:modified xsi:type="dcterms:W3CDTF">2017-05-04T09:37:56Z</dcterms:modified>
</cp:coreProperties>
</file>