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2505428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6211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13481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6188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9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@FShaebia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(31),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0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@Gulf_Bank (17), @Bankboubyan (4),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94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@AboFaress12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(2), @warbabank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25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(10), @warbabank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8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70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9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21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(8),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@alialbadry160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6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4928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1501927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748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37777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47250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7024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03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56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@AbodAlajmi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5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@WqyYzn4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58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@1234Ss123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078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@MaramComm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(2), @Bankboubyan (4),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29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@Q810085075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7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@umasseel2000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39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0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@Jojo44Ksa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1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@Q8Q8sami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9689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9218390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107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621509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40962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7109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247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@alMo5taR_q8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871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@RecoveredHeart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99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0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4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</p:spTree>
    <p:extLst>
      <p:ext uri="{BB962C8B-B14F-4D97-AF65-F5344CB8AC3E}">
        <p14:creationId xmlns:p14="http://schemas.microsoft.com/office/powerpoint/2010/main" val="33572145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2017-05-04T07:45:37Z</dcterms:created>
  <dcterms:modified xsi:type="dcterms:W3CDTF">2017-05-04T07:46:05Z</dcterms:modified>
</cp:coreProperties>
</file>