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646164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36196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97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348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56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34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19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630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75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7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917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978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9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65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17079487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35.0893%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67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91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2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0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106.0185%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0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8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763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3722543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804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51570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383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83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60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749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9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207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812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162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595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34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05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0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11920539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59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1548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3353009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231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2017-05-03T13:44:47Z</dcterms:created>
  <dcterms:modified xsi:type="dcterms:W3CDTF">2017-05-03T13:45:52Z</dcterms:modified>
</cp:coreProperties>
</file>