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358311"/>
              </p:ext>
            </p:extLst>
          </p:nvPr>
        </p:nvGraphicFramePr>
        <p:xfrm>
          <a:off x="457200" y="1731963"/>
          <a:ext cx="822960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41188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890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233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678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405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533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419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307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226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90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380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02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82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5.2850%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25.0593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70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71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6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48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16147215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10.5446%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954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01/04/2017 - 30/04/2017</a:t>
            </a:r>
          </a:p>
        </p:txBody>
      </p:sp>
    </p:spTree>
    <p:extLst>
      <p:ext uri="{BB962C8B-B14F-4D97-AF65-F5344CB8AC3E}">
        <p14:creationId xmlns:p14="http://schemas.microsoft.com/office/powerpoint/2010/main" val="3215106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2017-05-03T10:09:15Z</dcterms:created>
  <dcterms:modified xsi:type="dcterms:W3CDTF">2017-05-03T10:09:20Z</dcterms:modified>
</cp:coreProperties>
</file>