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6736323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812230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6955518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0320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625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@malhazza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385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@Alenzi1411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134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@AlEnizi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104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@takeek_kuwait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561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@1abo_yousef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848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@Hodhodstore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932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@Sdsfsg1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@alghanimhondakw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829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@mqs22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142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@diwanalarab8899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373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@Spy_7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20532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26/04/2017 - 02/05/2017</a:t>
            </a:r>
          </a:p>
        </p:txBody>
      </p:sp>
    </p:spTree>
    <p:extLst>
      <p:ext uri="{BB962C8B-B14F-4D97-AF65-F5344CB8AC3E}">
        <p14:creationId xmlns:p14="http://schemas.microsoft.com/office/powerpoint/2010/main" val="3454383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05246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523977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029705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18282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781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@DCiawy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717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@nabout_ashraf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068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@Abodgh5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312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902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@ToyotaServiceSa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8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@Tahani5555566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02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@alseid97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579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@alkadi12341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317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@Elsenatoor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920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@mmmh99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7501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26/04/2017 - 02/05/2017</a:t>
            </a:r>
          </a:p>
        </p:txBody>
      </p:sp>
    </p:spTree>
    <p:extLst>
      <p:ext uri="{BB962C8B-B14F-4D97-AF65-F5344CB8AC3E}">
        <p14:creationId xmlns:p14="http://schemas.microsoft.com/office/powerpoint/2010/main" val="1491935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9257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539199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0777982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207739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164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@yhKQe6RuDALd0mx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001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@7mo0od_q890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9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@ali99850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499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@MegullatiMiloud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825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@badet_q88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66677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26/04/2017 - 02/05/2017</a:t>
            </a:r>
          </a:p>
        </p:txBody>
      </p:sp>
    </p:spTree>
    <p:extLst>
      <p:ext uri="{BB962C8B-B14F-4D97-AF65-F5344CB8AC3E}">
        <p14:creationId xmlns:p14="http://schemas.microsoft.com/office/powerpoint/2010/main" val="2411470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2017-05-03T08:42:09Z</dcterms:created>
  <dcterms:modified xsi:type="dcterms:W3CDTF">2017-05-03T08:42:38Z</dcterms:modified>
</cp:coreProperties>
</file>