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2847572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60317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010030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8834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70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(634), @AlraiMediaGroup (642), @aljarida (524)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37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(634), @AlraiMediaGroup (642), @aljarida (524)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7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(287), @AlAnba_News_KW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75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(21), @aljarida (8), @alqabas (48), 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92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(39), @aljarida (6), @alqabas (18), @AlAnba_News_KW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77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@monakhaled_q8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99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(37), @AlraiMediaGroup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29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(1), @alqabas (3), @AlAnba_News_KW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88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(59), @aljarida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32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1907084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76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7321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26329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7856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65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(12), @aljarida (9), @alqabas (18),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6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(30), 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08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(27), @AlAnba_News_KW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772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@safeer_bayan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(4), @aljarida (13), @alqabas (24),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8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(26), @alqabas (13),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85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@maryam3zs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(50),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73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(12), @aljarida (15), @alqabas (18),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77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@DjgZec9ixpEQMJO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(9), @aljarida (4), @alqabas (19),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0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(11), @alqabas (11),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9768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219178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450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09568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75974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1271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32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@AlmahabaDrb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68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0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@kfghga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19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@shkkl1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39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@Jongar321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10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8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@beadrrr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(15),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1398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24/04/2017 - 30/04/2017</a:t>
            </a:r>
          </a:p>
        </p:txBody>
      </p:sp>
    </p:spTree>
    <p:extLst>
      <p:ext uri="{BB962C8B-B14F-4D97-AF65-F5344CB8AC3E}">
        <p14:creationId xmlns:p14="http://schemas.microsoft.com/office/powerpoint/2010/main" val="1566886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2017-05-02T08:12:20Z</dcterms:created>
  <dcterms:modified xsi:type="dcterms:W3CDTF">2017-05-02T08:12:48Z</dcterms:modified>
</cp:coreProperties>
</file>