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1591838"/>
              </p:ext>
            </p:extLst>
          </p:nvPr>
        </p:nvGraphicFramePr>
        <p:xfrm>
          <a:off x="457200" y="1731963"/>
          <a:ext cx="82296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81261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2997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0500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7288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5856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0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- 2017-04-23 20:22:27</a:t>
                      </a:r>
                      <a:r>
                        <a:rPr lang="fi-FI" sz="1000"/>
                        <a:t>
https://lnkd.in/gPeVyxU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6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- 2017-04-20 13:12:40</a:t>
                      </a:r>
                      <a:r>
                        <a:rPr lang="en-US" sz="1000"/>
                        <a:t>
We wish you a great 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70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- 2017-04-23 12:27:49</a:t>
                      </a:r>
                      <a:r>
                        <a:rPr lang="en-US" sz="1000"/>
                        <a:t>
There are no limits for Creativity
#OoredooCares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75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- 2017-04-23 20:29:51</a:t>
                      </a:r>
                      <a:r>
                        <a:rPr lang="fi-FI" sz="1000"/>
                        <a:t>
https://lnkd.in/gqkf8-X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84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- 2017-04-23 20:24:50</a:t>
                      </a:r>
                      <a:r>
                        <a:rPr lang="fi-FI" sz="1000"/>
                        <a:t>
https://lnkd.in/gc5H9GV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5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- 2017-04-26 12:14:53</a:t>
                      </a:r>
                      <a:r>
                        <a:rPr lang="fi-FI" sz="1000"/>
                        <a:t>
https://lnkd.in/dADUVZB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8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- 2017-04-24 14:40:03</a:t>
                      </a:r>
                      <a:r>
                        <a:rPr lang="fi-FI" sz="1000"/>
                        <a:t>
https://lnkd.in/ghf8CWC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273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41540152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2017-04-27T09:35:43Z</dcterms:created>
  <dcterms:modified xsi:type="dcterms:W3CDTF">2017-04-27T09:35:53Z</dcterms:modified>
</cp:coreProperties>
</file>