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853321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78124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458439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79143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140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@n700000o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(102)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237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@HAlajmei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26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@teweetr_doo2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072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@RTEETQ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252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@BSQ8K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222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@gvcc19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99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561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@RQRQQ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594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@dbj0k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311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@3jaiep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0150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20/04/2017 - 26/04/2017</a:t>
            </a:r>
          </a:p>
        </p:txBody>
      </p:sp>
    </p:spTree>
    <p:extLst>
      <p:ext uri="{BB962C8B-B14F-4D97-AF65-F5344CB8AC3E}">
        <p14:creationId xmlns:p14="http://schemas.microsoft.com/office/powerpoint/2010/main" val="17369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010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69488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716016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33911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317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@SWALEEFK1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59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@qttqrrrreq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595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@bassktroh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04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@litktm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281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@waleed_______6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41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@alamerh19a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341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@5yalqt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988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@a3yonylk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266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@Givg_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930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@Ahmeedx6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5129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20/04/2017 - 26/04/2017</a:t>
            </a:r>
          </a:p>
        </p:txBody>
      </p:sp>
    </p:spTree>
    <p:extLst>
      <p:ext uri="{BB962C8B-B14F-4D97-AF65-F5344CB8AC3E}">
        <p14:creationId xmlns:p14="http://schemas.microsoft.com/office/powerpoint/2010/main" val="2352540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2314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971833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604447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66168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36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@yamias0g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924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@Arijq8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179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@Amal7076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680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@Q_W_T_Q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074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@sarahalnomas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78773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20/04/2017 - 26/04/2017</a:t>
            </a:r>
          </a:p>
        </p:txBody>
      </p:sp>
    </p:spTree>
    <p:extLst>
      <p:ext uri="{BB962C8B-B14F-4D97-AF65-F5344CB8AC3E}">
        <p14:creationId xmlns:p14="http://schemas.microsoft.com/office/powerpoint/2010/main" val="38503570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2017-04-27T09:24:14Z</dcterms:created>
  <dcterms:modified xsi:type="dcterms:W3CDTF">2017-04-27T09:24:42Z</dcterms:modified>
</cp:coreProperties>
</file>