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9021486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56253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5807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04773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84614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6575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79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- 2017-04-25 13:21:05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Al-Marzouq: KD 38.6 Million Net Profit for KFH shareholders in Q1 2017 – an increase of 13.1%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746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- 2017-04-25 14:21:06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Financial Results up to the End of Q1 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19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- 2017-04-25 17:51:46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الرئيس التنفيذي لبيت التمويل الكويتي لـ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CNBC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عربية : بيتك يسعى لزيادة حصته السوقية في الفترة المقبلة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Mazin Alnahedh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8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- 2017-04-20 07:26:31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Omar Alghanim and Alghanim Industries sign an agreement with UNHCR to help refugees during a panel discussion about the role of the private sector on 19 April at the UN House in Kuwait moderated by Afsin Yurdakul with Tarek Sultan and Houssam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حسام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Chahine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https://lnkd.in/fVu2gKm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526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- 2017-04-24 15:36:24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Gulf Bank Sponsors ‘Women in the Economy’ Forum Organized by Kuwait University’s Women’s Research and Studies Center
https://lnkd.in/g2mW-T7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0256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20/04/2017 - 26/04/2017</a:t>
            </a:r>
          </a:p>
        </p:txBody>
      </p:sp>
    </p:spTree>
    <p:extLst>
      <p:ext uri="{BB962C8B-B14F-4D97-AF65-F5344CB8AC3E}">
        <p14:creationId xmlns:p14="http://schemas.microsoft.com/office/powerpoint/2010/main" val="3194485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4530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404493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1144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2702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5266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6076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870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 Finance House - 2017-04-20 10:38:33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Special discount for KFH clients up to 5% at Saveco untill 30/04/2017
#KFHDiscounts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39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- 2017-04-25 08:53:28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Gulf Bank is pleased to announce its exclusive sponsorship of a year-long series of educational workshops in partnership with the Al Sadu Society.
https://lnkd.in/fgYKXU5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10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- 2017-04-26 12:19:48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Gulf Bank sponsors “Women in the Economy” Forum Organized by Kuwait University’s Women’s Research and Studies Center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 الخليج يرعى ملتقى"المرأة والإقتصاد" الذي ينظمه مركز دراسات وأبحاث المرأة في جامعة الكويت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https://lnkd.in/dS5KTTC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2721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20/04/2017 - 26/04/2017</a:t>
            </a:r>
          </a:p>
        </p:txBody>
      </p:sp>
    </p:spTree>
    <p:extLst>
      <p:ext uri="{BB962C8B-B14F-4D97-AF65-F5344CB8AC3E}">
        <p14:creationId xmlns:p14="http://schemas.microsoft.com/office/powerpoint/2010/main" val="3973610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8879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17300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77326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0022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19948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6776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64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- 2017-04-25 16:28:20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 part of its sponsorship of  INJAZ-Kuwait Program , Gulf Bank hosts a Job Shadow day for 25 students from Shareefa Al Awadhi High School to explain the banking industry and the skills required to succeed in a modern office environment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إطار شراكته مع مؤسسة إنجاز الكويت، يستضيف بنك الخليج 25 طالبة من ثانوية شريفة العوضي لشرح القطاع المصرفي والمهارات المطلوبة لتحقيق النجاح في بيئة عمل عصرية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https://lnkd.in/g8rejSs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185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- 2017-04-24 13:45:15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Gulf Bank is pleased to announce its exclusive sponsorship of a year-long series of educational workshop in partnership with the Al Sadu Society.
https://lnkd.in/gViR8xt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85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- 2017-04-20 07:08:52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Omar Alghanim and Alghanim Industries  sign an agreement with UNHCR  to help refugees during a discussion on the role of the private sector in the refugee crisis at the UN House in Kuwait on 19 April 2017. 
https://lnkd.in/fVu2gKm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5263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20/04/2017 - 26/04/2017</a:t>
            </a:r>
          </a:p>
        </p:txBody>
      </p:sp>
    </p:spTree>
    <p:extLst>
      <p:ext uri="{BB962C8B-B14F-4D97-AF65-F5344CB8AC3E}">
        <p14:creationId xmlns:p14="http://schemas.microsoft.com/office/powerpoint/2010/main" val="111351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162</Words>
  <Application>Microsoft Office PowerPoint</Application>
  <PresentationFormat>On-screen Show (4:3)</PresentationFormat>
  <Paragraphs>76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LinkedIn Updates Table - 1 of 3</vt:lpstr>
      <vt:lpstr>LinkedIn Updates Table - 2 of 3</vt:lpstr>
      <vt:lpstr>LinkedIn Updates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 - 1 of 3</dc:title>
  <dc:creator>Administrator</dc:creator>
  <cp:lastModifiedBy>Administrator</cp:lastModifiedBy>
  <cp:revision>1</cp:revision>
  <dcterms:created xsi:type="dcterms:W3CDTF">2017-04-27T07:50:22Z</dcterms:created>
  <dcterms:modified xsi:type="dcterms:W3CDTF">2017-04-27T07:50:47Z</dcterms:modified>
</cp:coreProperties>
</file>