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51261934"/>
              </p:ext>
            </p:extLst>
          </p:nvPr>
        </p:nvGraphicFramePr>
        <p:xfrm>
          <a:off x="457200" y="1731963"/>
          <a:ext cx="8229600" cy="420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03620837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71715562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726343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62548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@Emad_omda12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(1), @Gulf_Bank (121), @Bankboubyan (73), @warbabank (32)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19834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@AboFaress12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(101), @Gulf_Bank (5), @Bankboubyan (11), @warbabank (15)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07497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@MAVD31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(81), @Bankboubyan (4), @BurganBankGroup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54693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@faisalq8414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(2), @NBKPage (67), @Bankboubyan (1), @BurganBankGroup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79526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@alialbadry160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@Gulf_Bank (40)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02549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@Mohamma06705279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(25)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04434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@wwwx2211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(25)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39404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@goodplesskuwait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(24)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07911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@AHN_q8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(24)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93218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@ChristineKuwait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(4), @Bankboubyan (8), @warbabank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5161231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20/04/2017 - 26/04/2017</a:t>
            </a:r>
          </a:p>
        </p:txBody>
      </p:sp>
    </p:spTree>
    <p:extLst>
      <p:ext uri="{BB962C8B-B14F-4D97-AF65-F5344CB8AC3E}">
        <p14:creationId xmlns:p14="http://schemas.microsoft.com/office/powerpoint/2010/main" val="25895150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768192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72417275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82008330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8749991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99718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@Sniper12z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(1), @Bankboubyan (19), @warbabank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53038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@LionkingQ8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@Gulf_Bank (3), @Bankboubyan (16)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58450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@Mahdi_Tamimi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(18)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78265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@hs9_o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@Gulf_Bank (17)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89029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@Fr3oni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(16)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5901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@tootahtootah4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07873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@A7a792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@Gulf_Bank (15)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56967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@gentel1977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(1), @Gulf_Bank (6), @Bankboubyan (5), @ALTijariCBK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2187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@om_abdallahh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(7), @Bankboubyan (4), @warbabank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33224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@saaaed2006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(1), @NBKPage (8), @Gulf_Bank (4), @Bankboubyan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065782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20/04/2017 - 26/04/2017</a:t>
            </a:r>
          </a:p>
        </p:txBody>
      </p:sp>
    </p:spTree>
    <p:extLst>
      <p:ext uri="{BB962C8B-B14F-4D97-AF65-F5344CB8AC3E}">
        <p14:creationId xmlns:p14="http://schemas.microsoft.com/office/powerpoint/2010/main" val="7321844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- 3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3759570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77374300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16630222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7429470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05091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@shosho_99991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(4), @Gulf_Bank (1), @warbabank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6217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@alb7raini67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(2), @Gulf_Bank (1), @Bankboubyan (6), @warbabank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58057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@Hussain_AlSleem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(5), @NBKPage (3), @Gulf_Bank (2), @Bankboubyan (1), @warbabank (1), @ALTijariCBK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15333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@xcopa67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(10), @Bankboubyan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99487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@om_moazz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0775068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20/04/2017 - 26/04/2017</a:t>
            </a:r>
          </a:p>
        </p:txBody>
      </p:sp>
    </p:spTree>
    <p:extLst>
      <p:ext uri="{BB962C8B-B14F-4D97-AF65-F5344CB8AC3E}">
        <p14:creationId xmlns:p14="http://schemas.microsoft.com/office/powerpoint/2010/main" val="191555626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455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Twitter Key Influencers - 1 of 3</vt:lpstr>
      <vt:lpstr>Twitter Key Influencers - 2 of 3</vt:lpstr>
      <vt:lpstr>Twitter 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- 1 of 3</dc:title>
  <dc:creator>Administrator</dc:creator>
  <cp:lastModifiedBy>Administrator</cp:lastModifiedBy>
  <cp:revision>1</cp:revision>
  <dcterms:created xsi:type="dcterms:W3CDTF">2017-04-27T07:39:06Z</dcterms:created>
  <dcterms:modified xsi:type="dcterms:W3CDTF">2017-04-27T07:39:34Z</dcterms:modified>
</cp:coreProperties>
</file>