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49569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46791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0545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205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72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4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@shraa3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1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6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@KBuCwT2XqBLSVLb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9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@ONa_96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7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@gentel1977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24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@Bukshah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8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@SAHOOOOM82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9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272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19/04/2017 - 25/04/2017</a:t>
            </a:r>
          </a:p>
        </p:txBody>
      </p:sp>
    </p:spTree>
    <p:extLst>
      <p:ext uri="{BB962C8B-B14F-4D97-AF65-F5344CB8AC3E}">
        <p14:creationId xmlns:p14="http://schemas.microsoft.com/office/powerpoint/2010/main" val="352575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447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7323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4835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2203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6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@bo3ali1974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@eng_q8m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6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@LatestOffersT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4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@4SaLeNq8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9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@mqs22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6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@m_alholy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1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@sltanb387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9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@Some1Far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80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@warahblog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8804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19/04/2017 - 25/04/2017</a:t>
            </a:r>
          </a:p>
        </p:txBody>
      </p:sp>
    </p:spTree>
    <p:extLst>
      <p:ext uri="{BB962C8B-B14F-4D97-AF65-F5344CB8AC3E}">
        <p14:creationId xmlns:p14="http://schemas.microsoft.com/office/powerpoint/2010/main" val="166671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090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4531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08955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055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77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@qorbag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11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@ALVerrified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9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@h_boodai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5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@FStoop22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76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@fghgggvcffffgug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4362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19/04/2017 - 25/04/2017</a:t>
            </a:r>
          </a:p>
        </p:txBody>
      </p:sp>
    </p:spTree>
    <p:extLst>
      <p:ext uri="{BB962C8B-B14F-4D97-AF65-F5344CB8AC3E}">
        <p14:creationId xmlns:p14="http://schemas.microsoft.com/office/powerpoint/2010/main" val="2262147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2017-04-26T07:54:56Z</dcterms:created>
  <dcterms:modified xsi:type="dcterms:W3CDTF">2017-04-26T07:55:24Z</dcterms:modified>
</cp:coreProperties>
</file>