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77007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04572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36051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0153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00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@daily_delivery1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(149)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64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@daily_delivery2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7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@meshalmeshal678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(7), @Mall360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9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@afaldarweesh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17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@45alwuhaib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1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@Dashti27_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81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@Am265x_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36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@a7m26x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98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@m_h_624x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64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@M_ALDARMI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2739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418684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1818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61545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062984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9802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2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@m_japanese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@AlHamraTower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9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@Seventysix_R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51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@EidAlHadhoud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18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@JustJacoub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03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@A_Ashkn22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9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@ARx227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92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@723x_xx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0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@Dnyaaalfxo_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88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@HX462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27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@Its246x_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0886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1044268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563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11960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74855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2378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46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@Fm32x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@AlHamraTower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0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@Anwaar_al3nzi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59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@FatimaHSM_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65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@The676x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91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@alFayezReem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2677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15674840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2017-04-25T13:04:36Z</dcterms:created>
  <dcterms:modified xsi:type="dcterms:W3CDTF">2017-04-25T13:05:04Z</dcterms:modified>
</cp:coreProperties>
</file>