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952311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0300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162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238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774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584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812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62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- 2017-04-18 15:15:04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 في مسابقة اليوم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ninaya1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الهدية مقدمة من في الأڤنيوز كوبون بقيمة 50دك.
من محل…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https://t.co/fPvRBGNQ8A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19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- 2017-04-20 12:19:54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Xcite’s Super Sale is here! Don’t miss out on offers up to 70% off from April 20th to May 25th. Follow @XciteAlghanim for daily offers! https://t.co/Mq6frPECYt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94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- 2017-04-20 12:12:54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SALE 40% off at Aldo. Trendy Footwear, Accessories and Handbags at Amazing Prices.
Duration:
12th April - 29th April 2017 
#The_Avenues https://t.co/tGD9GcKMMM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0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- 2017-04-20 12:18:43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حان وقت التنزيلات الكبرى من أكسايت! أفضل العروض اليومية لغاية 70% من 20 أبريل لغاية 25 مايو. تابعوا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XciteAlghanim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للمزيد من العروض اليومية!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https://t.co/1LDWm7pyfc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3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@Mall360 - 2017-04-20 15:01:30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Samsonite | Elevate to the business class experience with the 100% polycarbonate body design https://t.co/W0eLsqQKLV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223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299303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606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44775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812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356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050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928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90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7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- 2017-04-22 11:03:30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احتفالية الأڤنيوز بمناسبة مرور عشر سنوات منذ الافتتاح لفرصة يومية لربح إحدى جوائزنا…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https://t.co/CeXf8C47xH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89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- 2017-04-19 10:08:54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Good Morning 💫
#The_Avenues #Kuwait #Q8 https://t.co/SO6wBydhRD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05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@Mall360 - 2017-04-23 11:00:16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Trafalgar | Chopard classic racing collection for men @trafalgarkuwait https://t.co/YnsfLNCSpn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37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- 2017-04-24 12:22:04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احتفلي بالذكرى السنوية العاشرة لافتتاح الأڤنيوز، واستمتعي بالعرض الخاص لدى آيسنج واشتري قطعتين…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https://t.co/mK2ebrEwSH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7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- 2017-04-23 15:07:24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قمصان بسعر 2 من مجموعة مختارة بألوان الربيع الرائعة لدى جاك ويلز غراند أڤنيو - الأڤنيوز. تفضلوا بزيارتنا!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The_Avenues #Kuwait #q8 https://t.co/X5CJXa732C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6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- 2017-04-24 10:02:13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من منطقة السوق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📿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تفطرتوا؟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TheAvenues #Kuwait #q8 https://t.co/glEy7HhpoX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0713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2163318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1409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07117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859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956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032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078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92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54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- 2017-04-20 10:26:55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احتفالا بمرور 10 سنوات على الافتتاح ، سيُقام معرض صور من أرشيف االأڤنيوز بالإضافة الى فعاليات…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https://t.co/x3WixVKcnJ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9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- 2017-04-23 13:42:47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will be the story you tell for years to come, of how he made your dreams come true… https://t.co/ltYvDeR1Fu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09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- 2017-04-19 11:02:18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احتفالية الأڤنيوز بمناسبة مرور عشر سنوات منذ الافتتاح لفرصة يومية لربح إحدى جوائزنا…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https://t.co/jzQjYwsMvl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0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- 2017-04-18 10:09:56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Good Morning from Prestige ⛅️
#prestigemoments #TheAvenues #Kuwait #q8 https://t.co/A00KpdmzRb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56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@Mall360 - 2017-04-20 11:01:03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Trending | Prada patent leather pump with heart-shapped appliques https://t.co/NBd0Su0wtR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76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- 2017-04-20 14:50:20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Don't forget to add us on Snapchat . Username : The_Avenues 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في سناب جات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The_Avenues #Kuwait #q8 https://t.co/RNaQ6JXkd0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46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- 2017-04-18 10:08:45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من سوكو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💫
#The_Avenues #Kuwait #Q8 https://t.co/6RY1X2JIdz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4575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1774087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050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6114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114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133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179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711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710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20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- 2017-04-20 13:13:40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ready for Ramadan?
This shoes will compliment your Kaftans perfectly 📿
Shoes by SCB,… https://t.co/3mBbkmvYEg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10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- 2017-04-20 12:58:43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Chopard 'Happy Bubbles'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بوتيك الطرف الأغر، في سكند أفنيو, الدور الأرضي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From Trafalgar The… https://t.co/llM5klYbFk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29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- 2017-04-23 12:28:13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Exclusive offer to The Avenues visitors. Spend 25 KD or more at  International Mill and receive… https://t.co/ISRznNme7r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05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- 2017-04-20 17:21:21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"Life is short. Heels shouldn't be" 
Our last pick from Harvey Nichols for the day… https://t.co/fuYFnTpfPK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77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- 2017-04-21 19:07:21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summer, it's all about staying comfortable in the heat! Find Persona at 2nd Avenue | Ground… https://t.co/guc7BkmLHt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79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- 2017-04-18 10:59:27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احتفالية الأڤنيوز بمناسبة مرور عشر سنوات منذ الافتتاح لفرصة يومية لربح إحدى جوائزنا…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https://t.co/eeKkDNJX4u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912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455630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858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15445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547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50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632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420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2160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8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- 2017-04-21 11:08:34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احتفالية الأڤنيوز بمناسبة مرور عشر سنوات منذ الافتتاح لفرصة يومية لربح إحدى جوائزنا…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https://t.co/ZRLwBN9o5C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5364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116795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424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2017-04-25T12:56:41Z</dcterms:created>
  <dcterms:modified xsi:type="dcterms:W3CDTF">2017-04-25T12:58:51Z</dcterms:modified>
</cp:coreProperties>
</file>