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412829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835564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915343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05153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440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010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@ffaisalalsayed1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(36), @RefreshMFM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241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(34),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63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57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@Alprincess_662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(18), @DewaniyaMFM (4), @RefreshMFM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01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997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@lvdl20023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08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@loda_1987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16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@Elham_43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538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@lamaf1461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@RefreshMFM (10),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496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18/04/2017 - 24/04/2017</a:t>
            </a:r>
          </a:p>
        </p:txBody>
      </p:sp>
    </p:spTree>
    <p:extLst>
      <p:ext uri="{BB962C8B-B14F-4D97-AF65-F5344CB8AC3E}">
        <p14:creationId xmlns:p14="http://schemas.microsoft.com/office/powerpoint/2010/main" val="2663628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91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404699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716649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93863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99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52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@umsobah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510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@daily_delivery2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@noonmfm (1),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52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@Athari_Blogger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108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58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@Ghadeer_khashti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@DewaniyaMFM (1),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079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@mohammad_m_13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(1), @Fm888kw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94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@ValeenAml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06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@Nigth_Q8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@Fm888kw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858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@mary999mah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7187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18/04/2017 - 24/04/2017</a:t>
            </a:r>
          </a:p>
        </p:txBody>
      </p:sp>
    </p:spTree>
    <p:extLst>
      <p:ext uri="{BB962C8B-B14F-4D97-AF65-F5344CB8AC3E}">
        <p14:creationId xmlns:p14="http://schemas.microsoft.com/office/powerpoint/2010/main" val="2042937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9999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782915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033041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2212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14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(5), @DewaniyaMFM (3),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975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@A__Alkandiry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(1), @RefreshMFM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323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@maiourra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92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@Emirates_Kuw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042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@Bassumaa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108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18/04/2017 - 24/04/2017</a:t>
            </a:r>
          </a:p>
        </p:txBody>
      </p:sp>
    </p:spTree>
    <p:extLst>
      <p:ext uri="{BB962C8B-B14F-4D97-AF65-F5344CB8AC3E}">
        <p14:creationId xmlns:p14="http://schemas.microsoft.com/office/powerpoint/2010/main" val="37217567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2017-04-25T07:39:30Z</dcterms:created>
  <dcterms:modified xsi:type="dcterms:W3CDTF">2017-04-25T07:39:58Z</dcterms:modified>
</cp:coreProperties>
</file>