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857394"/>
              </p:ext>
            </p:extLst>
          </p:nvPr>
        </p:nvGraphicFramePr>
        <p:xfrm>
          <a:off x="457200" y="1731963"/>
          <a:ext cx="8229600" cy="436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8664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037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446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4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(639), @AlraiMediaGroup (622), @aljarida (508)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27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(639), @AlraiMediaGroup (622), @aljarida (507)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42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(280), @AlAnba_News_KW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63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(3), @aljarida (1), @alqabas (10), @AlAnba_News_KW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8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(36), @aljarida (11), @alqabas (27), 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81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@__amee_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(2), @aljarida (91)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2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98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(8), @aljarida (7), @alqabas (44),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9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@abdalrh98440039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(12), @aljarida (10), @alqabas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8562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17/04/2017 - 23/04/2017</a:t>
            </a:r>
          </a:p>
        </p:txBody>
      </p:sp>
    </p:spTree>
    <p:extLst>
      <p:ext uri="{BB962C8B-B14F-4D97-AF65-F5344CB8AC3E}">
        <p14:creationId xmlns:p14="http://schemas.microsoft.com/office/powerpoint/2010/main" val="126595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321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0842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22896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101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7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@monakhaled_q8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17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(14), @aljarida (3), @alqabas (14),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8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(23), @AlAnba_News_KW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61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(30), @alqabas (7),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4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@Khadijabushahri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3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(48), @aljarida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6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6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@aljarida (21), @alqabas (13),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90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4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@BaderAlEtebe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059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17/04/2017 - 23/04/2017</a:t>
            </a:r>
          </a:p>
        </p:txBody>
      </p:sp>
    </p:spTree>
    <p:extLst>
      <p:ext uri="{BB962C8B-B14F-4D97-AF65-F5344CB8AC3E}">
        <p14:creationId xmlns:p14="http://schemas.microsoft.com/office/powerpoint/2010/main" val="120383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723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52005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1304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780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8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@salman197712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(8), @aljarida (5),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34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@ben3agoool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@hgfah35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31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@beadrrr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(12),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5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5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@Jongar321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798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17/04/2017 - 23/04/2017</a:t>
            </a:r>
          </a:p>
        </p:txBody>
      </p:sp>
    </p:spTree>
    <p:extLst>
      <p:ext uri="{BB962C8B-B14F-4D97-AF65-F5344CB8AC3E}">
        <p14:creationId xmlns:p14="http://schemas.microsoft.com/office/powerpoint/2010/main" val="1505133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2017-04-24T08:31:02Z</dcterms:created>
  <dcterms:modified xsi:type="dcterms:W3CDTF">2017-04-24T08:31:31Z</dcterms:modified>
</cp:coreProperties>
</file>