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2241841"/>
              </p:ext>
            </p:extLst>
          </p:nvPr>
        </p:nvGraphicFramePr>
        <p:xfrm>
          <a:off x="457200" y="1731963"/>
          <a:ext cx="8229600" cy="4485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9596499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986083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537411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19858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23121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0207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- 2017-04-17 13:39:31</a:t>
                      </a:r>
                      <a:r>
                        <a:rPr lang="fi-FI" sz="1000"/>
                        <a:t>
https://lnkd.in/fu5sbzu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0.1279%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3553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- 2017-04-13 10:23:48</a:t>
                      </a:r>
                      <a:r>
                        <a:rPr lang="fi-FI" sz="1000"/>
                        <a:t>
https://lnkd.in/f93ywBb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211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 b="1"/>
                        <a:t>Ooredoo Kuwait - 2017-04-13 11:27:38</a:t>
                      </a:r>
                      <a:r>
                        <a:rPr lang="nl-NL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41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- 2017-04-17 11:32:31</a:t>
                      </a:r>
                      <a:r>
                        <a:rPr lang="fi-FI" sz="1000"/>
                        <a:t>
https://lnkd.in/fc49ea2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1260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- 2017-04-17 13:40:26</a:t>
                      </a:r>
                      <a:r>
                        <a:rPr lang="fi-FI" sz="1000"/>
                        <a:t>
https://lnkd.in/f5wrPsC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630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- 2017-04-19 14:26:04</a:t>
                      </a:r>
                      <a:r>
                        <a:rPr lang="fi-FI" sz="1000"/>
                        <a:t>
https://lnkd.in/ffkXMgF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411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- 2017-04-17 11:25:25</a:t>
                      </a:r>
                      <a:r>
                        <a:rPr lang="fi-FI" sz="1000"/>
                        <a:t>
https://lnkd.in/fkdtWwp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457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Ooredoo Kuwait - 2017-04-16 12:12:11</a:t>
                      </a:r>
                      <a:r>
                        <a:rPr lang="en-US" sz="1000"/>
                        <a:t>
Creativity is putting your imagination to work.
We wish you a successful week.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758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i-FI" sz="1000" b="1"/>
                        <a:t>Zain Kuwait - 2017-04-18 14:55:31</a:t>
                      </a:r>
                      <a:r>
                        <a:rPr lang="fi-FI" sz="1000"/>
                        <a:t>
https://lnkd.in/fCv8z7R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06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Ooredoo Kuwait - 2017-04-17 12:48:24</a:t>
                      </a:r>
                      <a:r>
                        <a:rPr lang="en-US" sz="1000"/>
                        <a:t>
How many years of experience do you have?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4883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</p:spTree>
    <p:extLst>
      <p:ext uri="{BB962C8B-B14F-4D97-AF65-F5344CB8AC3E}">
        <p14:creationId xmlns:p14="http://schemas.microsoft.com/office/powerpoint/2010/main" val="8027405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57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Updates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Updates Table</dc:title>
  <dc:creator>Administrator</dc:creator>
  <cp:lastModifiedBy>Administrator</cp:lastModifiedBy>
  <cp:revision>1</cp:revision>
  <dcterms:created xsi:type="dcterms:W3CDTF">2017-04-20T09:11:09Z</dcterms:created>
  <dcterms:modified xsi:type="dcterms:W3CDTF">2017-04-20T09:11:24Z</dcterms:modified>
</cp:coreProperties>
</file>