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75219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74211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926628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1660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8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19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@LYuosif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64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@gvcc19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3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@Y_alhamar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608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@ADIL_ALJELANI_1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93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@Abdulazizq825ku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59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@xt88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39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@123go5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90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@wlhashemi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(6),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@3jaiep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4837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2520362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7706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12655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6846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9385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@ameerkwt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90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@Ahmeedx6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4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@AAlnasseer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(6),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5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@teweetr_doo2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6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@RTEETQ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8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@dody2016r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5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3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@8akng123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78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@mnbmnb76340104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60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@kaaka177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5050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1638553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822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02022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25321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8055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4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@Mnbpoi6Mnbpoi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78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@NaSeR7aDRaM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(2),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54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@elchapoje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6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@FAlbraidi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9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@maryomyy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170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3236871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2017-04-20T09:05:58Z</dcterms:created>
  <dcterms:modified xsi:type="dcterms:W3CDTF">2017-04-20T09:06:26Z</dcterms:modified>
</cp:coreProperties>
</file>