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405782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968564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209951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4626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66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@malnatour92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6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@7rb300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107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@5260Lord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306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@feroooza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19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@mohammad_m_13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73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@Qallaf94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158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@il3wadhiq8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905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@adelnoor7331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28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816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@_Naif_alsh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0376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2359256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3340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402363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72571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13991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64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@hasoon_80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49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@Egotsta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61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@talalq8v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16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@saenezi3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54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@_Mym91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80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@noonemail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797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@hussainmhanna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88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@amabod0011001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07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@IShaymaa__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235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@bntmnb111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0685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1004726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3918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208957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280640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86470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93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@KaleedQbu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338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@sn5576654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52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@abdullaashknq8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04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@SaifHendal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707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@YI7IK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328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7455486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2017-04-20T09:05:28Z</dcterms:created>
  <dcterms:modified xsi:type="dcterms:W3CDTF">2017-04-20T09:05:56Z</dcterms:modified>
</cp:coreProperties>
</file>