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3815413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43249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470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824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3393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7797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4342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18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- 2017-04-15 12:21:51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جاوب وادخل السحب لربح اشتراك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Bein Sport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انترنت وراوتر لمدة سنة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manunited #viva_more https://t.co/B7vTd6rUyL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652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- 2017-04-18 19:35:53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🎁⚽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فولو + رتويت
توقع الفائز بين
#ريال_مدريد_بايرن_ميونخ
واربح راوتر و خط انترنت مع
400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لمدة 18شهر مجاناً
من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922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- 2017-04-13 19:56:43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🎁🎮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ربعك واربح جهاز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Playstation 4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بالإضافة إلى لعبة
#انحش_يالذيب
بإصدار حصري 
من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للمشاركة زوروا: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👇🏻
https://t.co/x4wqH7ORlV https://t.co/qr8dXCCmWx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9157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440749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6100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1121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3478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315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8568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7727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8398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35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- 2017-04-14 21:00:08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اكمل المثل الكويتي التالي
عتيج الصوف ولا..
⁉️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05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- 2017-04-13 21:30:05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احدث اغاني المبدع
#عبدالعزيز_الويس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Abdulazizluies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تطبيق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Anghami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للإشتراك ارسل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SMS
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الى 1020 
للإستماع: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https://t.co/hVAPLVlLBe https://t.co/OraQmcwOGj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2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- 2017-04-15 19:59:55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⁉️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إختلاف بين الصورتين؟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https://t.co/StbpJy7sG1 https://t.co/eUX8yWTdoJ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0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- 2017-04-17 19:00:05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⁉️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منو يعرف إجابة اللغز
"اذا تليت حزامه ، تهلهلت عظامه"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373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821404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7881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78728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5419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4146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9781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787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4983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9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- 2017-04-19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اجعل هذا البلد مطمئناً سخاءاً رخاءاً و سائر بلاد المسلمين.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9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- 2017-04-15 10:33:00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بِسـمِ اللهِ الذي لا يَضُـرُّ مَعَ اسمِـهِ شَيءٌ في الأرْضِ وَلا في السّمـاءِ وَهـوَ السّمـيعُ العَلـيم.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6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- 2017-04-14 11:04:34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تقبّل منّا ومن ذُرّياتنا إِنّك مُجيب الدعاء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 https://t.co/kYKk5gqoSI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8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- 2017-04-14 11:27:10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 السورة التي لا تحتوي على حرف الميم ؟
#يوم_الجمعة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https://t.co/1ZoJpIDzg3 https://t.co/hVUBoGuvNn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1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- 2017-04-14 20:05:37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⁉️🎧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اسم هالبرنامج؟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https://t.co/rXT1oodlKx https://t.co/U2JuhwhB41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77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- 2017-04-19 20:00:13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⁉️⚽️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توقع منو راح يتأهل إلى الدور القادم؟
#برشلونه_يوفنتوس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https://t.co/v6PKs6m8v9 https://t.co/pmuHIGDvGr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1302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522271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599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43397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383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2025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8875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484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14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16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- 2017-04-18 14:04:30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🇰🇼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اللقب يا بطل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ZuzMandeel 
#OoredooCares https://t.co/4kValMUvvS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97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- 2017-04-13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إلهَ إلاّ اللّهُ وحْـدَهُ لا شَـريكَ لهُ، لهُ المُـلْكُ ولهُ الحَمْـد، وهُوَ على كُلّ شَيءٍ قَدير.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18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- 2017-04-16 20:11:42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🎁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اكتب اسم دوانيتك
واربح لعبة #إنحش_يالذيب
بإصدار حصري 
من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للمشاركة زوروا: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https://t.co/xjYeWiCfdy https://t.co/McDLyq9FFL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60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- 2017-04-16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اللّهُـمَّ إِنِّـي أسْـأَلُـكَ العَـفْوَ وَالعـافِـيةَ في الدُّنْـيا وَالآخِـرَة.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8538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4012546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71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6780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0370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6604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4732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62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74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55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- 2017-04-13 23:00:07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(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استغفر الله الذي لا إله إلا هو الحي القيوم وأتوب إليه)
مواعيد و أوقات الصلاة
ليوم الجمعة
١٤/٤/٢٠١٧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👇🏼 https://t.co/7khlxI4Q76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78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- 2017-04-18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استغفر الله الذي لا إله إلا هو الحي القيوم.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58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- 2017-04-17 08:38:38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99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- 2017-04-13 20:39:02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مساء الخير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14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- 2017-04-16 14:47:37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الزين_يفرض_نفسه احصل على باقة الدفع الآجل الجديدة واستمتع بمزايا رائعة من الخدمات بـ 40 د.ك. 
لمزيد من المعلومات، إتصل على 107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https://t.co/0uk6hgADH0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31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- 2017-04-17 07:34:00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حَسْبِـيَ اللّهُ لا إلهَ إلاّ هُوَ عَلَـيهِ تَوَكَّـلتُ وَهُوَ رَبُّ العَرْشِ العَظـيم.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1205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4279355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7402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04141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5305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5018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8762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9198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669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356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- 2017-04-13 10:49:00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الإصدار الخاص لجهاز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iPhone 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iPhone 7+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باللون الأحمر الجديد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🔴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ابتداءً من ٣٢ د.ك شهرياً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viva_more https://t.co/zK1EpAz2lk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89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- 2017-04-14 20:40:12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بـ20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انترنت للشهر الأول و25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كل إعادة تجديد الباقة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viva_more https://t.co/zzkP1ghaB9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9881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34098035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401</Words>
  <Application>Microsoft Office PowerPoint</Application>
  <PresentationFormat>On-screen Show (4:3)</PresentationFormat>
  <Paragraphs>198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6</dc:title>
  <dc:creator>Administrator</dc:creator>
  <cp:lastModifiedBy>Administrator</cp:lastModifiedBy>
  <cp:revision>1</cp:revision>
  <dcterms:created xsi:type="dcterms:W3CDTF">2017-04-20T08:55:01Z</dcterms:created>
  <dcterms:modified xsi:type="dcterms:W3CDTF">2017-04-20T08:57:30Z</dcterms:modified>
</cp:coreProperties>
</file>