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59983554"/>
              </p:ext>
            </p:extLst>
          </p:nvPr>
        </p:nvGraphicFramePr>
        <p:xfrm>
          <a:off x="457200" y="1731963"/>
          <a:ext cx="8229600" cy="37846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48096006"/>
                    </a:ext>
                  </a:extLst>
                </a:gridCol>
                <a:gridCol w="987552">
                  <a:extLst>
                    <a:ext uri="{9D8B030D-6E8A-4147-A177-3AD203B41FA5}">
                      <a16:colId xmlns:a16="http://schemas.microsoft.com/office/drawing/2014/main" val="1007222227"/>
                    </a:ext>
                  </a:extLst>
                </a:gridCol>
                <a:gridCol w="987552">
                  <a:extLst>
                    <a:ext uri="{9D8B030D-6E8A-4147-A177-3AD203B41FA5}">
                      <a16:colId xmlns:a16="http://schemas.microsoft.com/office/drawing/2014/main" val="1968515623"/>
                    </a:ext>
                  </a:extLst>
                </a:gridCol>
                <a:gridCol w="987552">
                  <a:extLst>
                    <a:ext uri="{9D8B030D-6E8A-4147-A177-3AD203B41FA5}">
                      <a16:colId xmlns:a16="http://schemas.microsoft.com/office/drawing/2014/main" val="947944328"/>
                    </a:ext>
                  </a:extLst>
                </a:gridCol>
                <a:gridCol w="987552">
                  <a:extLst>
                    <a:ext uri="{9D8B030D-6E8A-4147-A177-3AD203B41FA5}">
                      <a16:colId xmlns:a16="http://schemas.microsoft.com/office/drawing/2014/main" val="2299431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160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- 2017-04-17 12:59:10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تحت رعاية حصرية من بنك الخليج لـ "ورشة عمل مشروع العمر" وبالشراكة مع إنجاز الكويت قام فريق من موظفي بنك الخليج بالإشراف والتحكيم لإختيار افضل ثلاث مشاريع نهائية لفئة البنات "الطلبة - بنات" من بين ١٤ فريق مشارك من مختلف المدارس في مركز تنمية المجتع - بيان
</a:t>
                      </a:r>
                      <a:r>
                        <a:rPr kumimoji="0" lang="en-US" sz="1000" b="0" i="0" u="none" strike="noStrike" kern="1200" cap="none" spc="0" normalizeH="0" baseline="0" noProof="0">
                          <a:ln>
                            <a:noFill/>
                          </a:ln>
                          <a:solidFill>
                            <a:prstClr val="black"/>
                          </a:solidFill>
                          <a:effectLst/>
                          <a:uLnTx/>
                          <a:uFillTx/>
                          <a:latin typeface="+mn-lt"/>
                          <a:ea typeface="+mn-ea"/>
                          <a:cs typeface="+mn-cs"/>
                        </a:rPr>
                        <a:t>INJAZ-Kuwait
https://lnkd.in/fkjc4WT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93463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- 2017-04-19 15:58:54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 بنك الخليج في المعرض الوظيفي لجامعة الشرق الاوسط الامريكية في الكويت
</a:t>
                      </a:r>
                      <a:r>
                        <a:rPr kumimoji="0" lang="en-US" sz="1000" b="0" i="0" u="none" strike="noStrike" kern="1200" cap="none" spc="0" normalizeH="0" baseline="0" noProof="0">
                          <a:ln>
                            <a:noFill/>
                          </a:ln>
                          <a:solidFill>
                            <a:prstClr val="black"/>
                          </a:solidFill>
                          <a:effectLst/>
                          <a:uLnTx/>
                          <a:uFillTx/>
                          <a:latin typeface="+mn-lt"/>
                          <a:ea typeface="+mn-ea"/>
                          <a:cs typeface="+mn-cs"/>
                        </a:rPr>
                        <a:t>https://lnkd.in/fxcuY_T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3765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- 2017-04-17 12:50:24</a:t>
                      </a:r>
                      <a:r>
                        <a:rPr kumimoji="0" lang="en-US" sz="1000" b="0" i="0" u="none" strike="noStrike" kern="1200" cap="none" spc="0" normalizeH="0" baseline="0" noProof="0">
                          <a:ln>
                            <a:noFill/>
                          </a:ln>
                          <a:solidFill>
                            <a:prstClr val="black"/>
                          </a:solidFill>
                          <a:effectLst/>
                          <a:uLnTx/>
                          <a:uFillTx/>
                          <a:latin typeface="+mn-lt"/>
                          <a:ea typeface="+mn-ea"/>
                          <a:cs typeface="+mn-cs"/>
                        </a:rPr>
                        <a:t>
NBK Debt markets Report: GCC Yields lower in 1Q17; bond issuance healthy, led by Kuwait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https://lnkd.in/g67D5Ab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54390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- 2017-04-18 13:06:12</a:t>
                      </a:r>
                      <a:r>
                        <a:rPr kumimoji="0" lang="en-US" sz="1000" b="0" i="0" u="none" strike="noStrike" kern="1200" cap="none" spc="0" normalizeH="0" baseline="0" noProof="0">
                          <a:ln>
                            <a:noFill/>
                          </a:ln>
                          <a:solidFill>
                            <a:prstClr val="black"/>
                          </a:solidFill>
                          <a:effectLst/>
                          <a:uLnTx/>
                          <a:uFillTx/>
                          <a:latin typeface="+mn-lt"/>
                          <a:ea typeface="+mn-ea"/>
                          <a:cs typeface="+mn-cs"/>
                        </a:rPr>
                        <a:t>
NBK corporate earnings report: Kuwait Corporate earnings were soft in 2016, but improved in second half
https://lnkd.in/g67D5Ab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49602381"/>
                  </a:ext>
                </a:extLst>
              </a:tr>
            </a:tbl>
          </a:graphicData>
        </a:graphic>
      </p:graphicFrame>
      <p:sp>
        <p:nvSpPr>
          <p:cNvPr id="4" name="Text Placeholder 3"/>
          <p:cNvSpPr>
            <a:spLocks noGrp="1"/>
          </p:cNvSpPr>
          <p:nvPr>
            <p:ph type="body" sz="quarter" idx="14"/>
          </p:nvPr>
        </p:nvSpPr>
        <p:spPr/>
        <p:txBody>
          <a:bodyPr/>
          <a:lstStyle/>
          <a:p>
            <a:r>
              <a:rPr lang="en-US"/>
              <a:t>13/04/2017 - 19/04/2017</a:t>
            </a:r>
          </a:p>
        </p:txBody>
      </p:sp>
    </p:spTree>
    <p:extLst>
      <p:ext uri="{BB962C8B-B14F-4D97-AF65-F5344CB8AC3E}">
        <p14:creationId xmlns:p14="http://schemas.microsoft.com/office/powerpoint/2010/main" val="2572474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27279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29264305"/>
                    </a:ext>
                  </a:extLst>
                </a:gridCol>
                <a:gridCol w="987552">
                  <a:extLst>
                    <a:ext uri="{9D8B030D-6E8A-4147-A177-3AD203B41FA5}">
                      <a16:colId xmlns:a16="http://schemas.microsoft.com/office/drawing/2014/main" val="1544520199"/>
                    </a:ext>
                  </a:extLst>
                </a:gridCol>
                <a:gridCol w="987552">
                  <a:extLst>
                    <a:ext uri="{9D8B030D-6E8A-4147-A177-3AD203B41FA5}">
                      <a16:colId xmlns:a16="http://schemas.microsoft.com/office/drawing/2014/main" val="2186990765"/>
                    </a:ext>
                  </a:extLst>
                </a:gridCol>
                <a:gridCol w="987552">
                  <a:extLst>
                    <a:ext uri="{9D8B030D-6E8A-4147-A177-3AD203B41FA5}">
                      <a16:colId xmlns:a16="http://schemas.microsoft.com/office/drawing/2014/main" val="921274929"/>
                    </a:ext>
                  </a:extLst>
                </a:gridCol>
                <a:gridCol w="987552">
                  <a:extLst>
                    <a:ext uri="{9D8B030D-6E8A-4147-A177-3AD203B41FA5}">
                      <a16:colId xmlns:a16="http://schemas.microsoft.com/office/drawing/2014/main" val="3352549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6602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- 2017-04-18 13:03:41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تقرير ارباح الشركات:أرباح الشركات أرباح الشركات في الكويت تشهد بعض التباطؤ في العام 2016 لكنها تتحسن في النصف الثاني 
</a:t>
                      </a:r>
                      <a:r>
                        <a:rPr kumimoji="0" lang="en-US" sz="1000" b="0" i="0" u="none" strike="noStrike" kern="1200" cap="none" spc="0" normalizeH="0" baseline="0" noProof="0">
                          <a:ln>
                            <a:noFill/>
                          </a:ln>
                          <a:solidFill>
                            <a:prstClr val="black"/>
                          </a:solidFill>
                          <a:effectLst/>
                          <a:uLnTx/>
                          <a:uFillTx/>
                          <a:latin typeface="+mn-lt"/>
                          <a:ea typeface="+mn-ea"/>
                          <a:cs typeface="+mn-cs"/>
                        </a:rPr>
                        <a:t>https://lnkd.in/gUwD_R9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96879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- 2017-04-16 11:26:26</a:t>
                      </a:r>
                      <a:r>
                        <a:rPr kumimoji="0" lang="en-US" sz="1000" b="0" i="0" u="none" strike="noStrike" kern="1200" cap="none" spc="0" normalizeH="0" baseline="0" noProof="0">
                          <a:ln>
                            <a:noFill/>
                          </a:ln>
                          <a:solidFill>
                            <a:prstClr val="black"/>
                          </a:solidFill>
                          <a:effectLst/>
                          <a:uLnTx/>
                          <a:uFillTx/>
                          <a:latin typeface="+mn-lt"/>
                          <a:ea typeface="+mn-ea"/>
                          <a:cs typeface="+mn-cs"/>
                        </a:rPr>
                        <a:t>
NBK reported net profits of KD 85.4 million (USD 280.1 million) for the first quarter of 2017 compared with KD 78.9 million (USD 259.0 million) for the same period in 2016., growing  8.1% year-on-year.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2459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- 2017-04-16 11:23:58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حقق بنك الكويت الوطني 85.4 مليون دينار كويتي (280 مليون دولار أميركي) أرباحا صافية في الربع الأول من العام 2017، مقابل 78.9 مليون دينار كويتي (259 مليون دولار أميركي) في الفترة المماثلة من العام 2016، بنمو بلغ نسبة 8.1 % على أساس سنوي.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28350251"/>
                  </a:ext>
                </a:extLst>
              </a:tr>
            </a:tbl>
          </a:graphicData>
        </a:graphic>
      </p:graphicFrame>
      <p:sp>
        <p:nvSpPr>
          <p:cNvPr id="4" name="Text Placeholder 3"/>
          <p:cNvSpPr>
            <a:spLocks noGrp="1"/>
          </p:cNvSpPr>
          <p:nvPr>
            <p:ph type="body" sz="quarter" idx="14"/>
          </p:nvPr>
        </p:nvSpPr>
        <p:spPr/>
        <p:txBody>
          <a:bodyPr/>
          <a:lstStyle/>
          <a:p>
            <a:r>
              <a:rPr lang="en-US"/>
              <a:t>13/04/2017 - 19/04/2017</a:t>
            </a:r>
          </a:p>
        </p:txBody>
      </p:sp>
    </p:spTree>
    <p:extLst>
      <p:ext uri="{BB962C8B-B14F-4D97-AF65-F5344CB8AC3E}">
        <p14:creationId xmlns:p14="http://schemas.microsoft.com/office/powerpoint/2010/main" val="26087032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Words>
  <Application>Microsoft Office PowerPoint</Application>
  <PresentationFormat>On-screen Show (4:3)</PresentationFormat>
  <Paragraphs>50</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Calibri</vt:lpstr>
      <vt:lpstr>Arial</vt:lpstr>
      <vt:lpstr>quintly_template</vt:lpstr>
      <vt:lpstr>LinkedIn Updates Table - 1 of 2</vt:lpstr>
      <vt:lpstr>LinkedIn Updates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Updates Table - 1 of 2</dc:title>
  <dc:creator>Administrator</dc:creator>
  <cp:lastModifiedBy>Administrator</cp:lastModifiedBy>
  <cp:revision>1</cp:revision>
  <dcterms:created xsi:type="dcterms:W3CDTF">2017-04-20T07:41:57Z</dcterms:created>
  <dcterms:modified xsi:type="dcterms:W3CDTF">2017-04-20T07:42:13Z</dcterms:modified>
</cp:coreProperties>
</file>