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06277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75810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86206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9447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2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@LilianLolo123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82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(136), @Bankboubyan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70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@ChristineKuwait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45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@JakleenFawzy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46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@asadalfadli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(16), @NBKPage (3),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83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@adelelkady5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(17),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58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@rere_505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@NBKPage (1), 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35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@We_advise_you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94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@cup__2014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36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@LTE_5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5553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1517372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2635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1247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24524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678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90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@azatialaslam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933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@abofaisal532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@Bankboubyan (2), 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22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@TamimDana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2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44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@mesii99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26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@123go5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66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@alasbani__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90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@altayeb992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11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@Skweraladab_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34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@CKaka94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(2),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3318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225919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3986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247570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75155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4785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68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@beshoAlsubhi2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1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@AmrElshobaky12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0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@25Mnoora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9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@naimatwi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78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@AbeerHoballah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0613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2306149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2017-04-20T07:35:42Z</dcterms:created>
  <dcterms:modified xsi:type="dcterms:W3CDTF">2017-04-20T07:36:10Z</dcterms:modified>
</cp:coreProperties>
</file>