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0AFD-4841-B55D-A0AF360C2A07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Sheet1!$C$2:$C$25</c:f>
            </c:numRef>
          </c:val>
          <c:smooth val="0"/>
          <c:extLst>
            <c:ext xmlns:c16="http://schemas.microsoft.com/office/drawing/2014/chart" uri="{C3380CC4-5D6E-409C-BE32-E72D297353CC}">
              <c16:uniqueId val="{00000001-0AFD-4841-B55D-A0AF360C2A07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Sheet1!$D$2:$D$25</c:f>
            </c:numRef>
          </c:val>
          <c:smooth val="0"/>
          <c:extLst>
            <c:ext xmlns:c16="http://schemas.microsoft.com/office/drawing/2014/chart" uri="{C3380CC4-5D6E-409C-BE32-E72D297353CC}">
              <c16:uniqueId val="{00000002-0AFD-4841-B55D-A0AF360C2A07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Sheet1!$E$2:$E$25</c:f>
            </c:numRef>
          </c:val>
          <c:smooth val="0"/>
          <c:extLst>
            <c:ext xmlns:c16="http://schemas.microsoft.com/office/drawing/2014/chart" uri="{C3380CC4-5D6E-409C-BE32-E72D297353CC}">
              <c16:uniqueId val="{00000003-0AFD-4841-B55D-A0AF360C2A07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Sheet1!$F$2:$F$25</c:f>
            </c:numRef>
          </c:val>
          <c:smooth val="0"/>
          <c:extLst>
            <c:ext xmlns:c16="http://schemas.microsoft.com/office/drawing/2014/chart" uri="{C3380CC4-5D6E-409C-BE32-E72D297353CC}">
              <c16:uniqueId val="{00000004-0AFD-4841-B55D-A0AF360C2A07}"/>
            </c:ext>
          </c:extLst>
        </c:ser>
        <c:ser>
          <c:idx val="5"/>
          <c:order val="5"/>
          <c:tx>
            <c:strRef>
              <c:f>Sheet1!$G$1</c:f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Sheet1!$G$2:$G$25</c:f>
            </c:numRef>
          </c:val>
          <c:smooth val="0"/>
          <c:extLst>
            <c:ext xmlns:c16="http://schemas.microsoft.com/office/drawing/2014/chart" uri="{C3380CC4-5D6E-409C-BE32-E72D297353CC}">
              <c16:uniqueId val="{00000005-0AFD-4841-B55D-A0AF360C2A07}"/>
            </c:ext>
          </c:extLst>
        </c:ser>
        <c:ser>
          <c:idx val="6"/>
          <c:order val="6"/>
          <c:tx>
            <c:strRef>
              <c:f>Sheet1!$H$1</c:f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Sheet1!$H$2:$H$25</c:f>
            </c:numRef>
          </c:val>
          <c:smooth val="0"/>
          <c:extLst>
            <c:ext xmlns:c16="http://schemas.microsoft.com/office/drawing/2014/chart" uri="{C3380CC4-5D6E-409C-BE32-E72D297353CC}">
              <c16:uniqueId val="{00000006-0AFD-4841-B55D-A0AF360C2A07}"/>
            </c:ext>
          </c:extLst>
        </c:ser>
        <c:ser>
          <c:idx val="7"/>
          <c:order val="7"/>
          <c:tx>
            <c:strRef>
              <c:f>Sheet1!$I$1</c:f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Sheet1!$I$2:$I$25</c:f>
            </c:numRef>
          </c:val>
          <c:smooth val="0"/>
          <c:extLst>
            <c:ext xmlns:c16="http://schemas.microsoft.com/office/drawing/2014/chart" uri="{C3380CC4-5D6E-409C-BE32-E72D297353CC}">
              <c16:uniqueId val="{00000007-0AFD-4841-B55D-A0AF360C2A07}"/>
            </c:ext>
          </c:extLst>
        </c:ser>
        <c:ser>
          <c:idx val="8"/>
          <c:order val="8"/>
          <c:tx>
            <c:strRef>
              <c:f>Sheet1!$J$1</c:f>
            </c:strRef>
          </c:tx>
          <c:spPr>
            <a:ln w="2857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Sheet1!$J$2:$J$25</c:f>
            </c:numRef>
          </c:val>
          <c:smooth val="0"/>
          <c:extLst>
            <c:ext xmlns:c16="http://schemas.microsoft.com/office/drawing/2014/chart" uri="{C3380CC4-5D6E-409C-BE32-E72D297353CC}">
              <c16:uniqueId val="{00000008-0AFD-4841-B55D-A0AF360C2A0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6669392"/>
        <c:axId val="236670048"/>
      </c:lineChart>
      <c:catAx>
        <c:axId val="236669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70048"/>
        <c:crosses val="autoZero"/>
        <c:auto val="1"/>
        <c:lblAlgn val="ctr"/>
        <c:lblOffset val="100"/>
        <c:noMultiLvlLbl val="0"/>
      </c:catAx>
      <c:valAx>
        <c:axId val="2366700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69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4/20/2017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588440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13/04/2017 - 19/04/2017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36362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Own Tweets By Hour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Own Tweets By Hour</dc:title>
  <dc:creator>Administrator</dc:creator>
  <cp:lastModifiedBy>Administrator</cp:lastModifiedBy>
  <cp:revision>1</cp:revision>
  <dcterms:created xsi:type="dcterms:W3CDTF">2017-04-20T07:34:00Z</dcterms:created>
  <dcterms:modified xsi:type="dcterms:W3CDTF">2017-04-20T07:34:03Z</dcterms:modified>
</cp:coreProperties>
</file>