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86536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15381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19245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284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6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@3zizfcb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5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@KKhiledy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8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60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@Sulton_q8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26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@ka777ka22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@WNqiJhdia8ZyuEq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1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@ss11a11aa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2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@UJspo1xZLkzJdzf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96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@ALyaseenAA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11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@Yazeed_Abdullah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5732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12/04/2017 - 18/04/2017</a:t>
            </a:r>
          </a:p>
        </p:txBody>
      </p:sp>
    </p:spTree>
    <p:extLst>
      <p:ext uri="{BB962C8B-B14F-4D97-AF65-F5344CB8AC3E}">
        <p14:creationId xmlns:p14="http://schemas.microsoft.com/office/powerpoint/2010/main" val="262509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091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60689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55318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543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6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@Mohak1406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0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@sir_3bdal3ziz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8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@a7mad_alde7anii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3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@KareemJamal1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2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@raw3a8_89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5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@Faisaaaaaal3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09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@ahaysh633673371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84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@azizjbr10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73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@awsankw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612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12/04/2017 - 18/04/2017</a:t>
            </a:r>
          </a:p>
        </p:txBody>
      </p:sp>
    </p:spTree>
    <p:extLst>
      <p:ext uri="{BB962C8B-B14F-4D97-AF65-F5344CB8AC3E}">
        <p14:creationId xmlns:p14="http://schemas.microsoft.com/office/powerpoint/2010/main" val="164620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305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53119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6006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621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1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@forza_jas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4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1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@Xx502Xx1x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5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@Hashemahmady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1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@Maemooo22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5268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12/04/2017 - 18/04/2017</a:t>
            </a:r>
          </a:p>
        </p:txBody>
      </p:sp>
    </p:spTree>
    <p:extLst>
      <p:ext uri="{BB962C8B-B14F-4D97-AF65-F5344CB8AC3E}">
        <p14:creationId xmlns:p14="http://schemas.microsoft.com/office/powerpoint/2010/main" val="1605165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2017-04-19T07:42:52Z</dcterms:created>
  <dcterms:modified xsi:type="dcterms:W3CDTF">2017-04-19T07:43:20Z</dcterms:modified>
</cp:coreProperties>
</file>