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412107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920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0429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3614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9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4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2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@amaloma_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7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@nanso15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3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@ama290x98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4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@XONNAFh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3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@rasha123000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94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(4), @RefreshMFM (3),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2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@aasiaa_99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67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@3ashegat_alh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(10), @RefreshMFM (1),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878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49457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2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08975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2629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1611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0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(2), @noonmfm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@Elham_43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2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@sarraTN4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4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(2),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35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@Chchc20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00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@CVEZwxAJl97lEDP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6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@lamaf1461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0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@khlodeen_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7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@Majeda__141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2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@Am248x__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882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302123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451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95267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2747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9502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7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(2), @MarinaFM (1),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2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@maanalfarsi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5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@RaShalhoub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@noonmfm (7),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33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@SheikhaKWT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09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@Sunshine9911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(9),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916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861570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2017-04-18T10:15:16Z</dcterms:created>
  <dcterms:modified xsi:type="dcterms:W3CDTF">2017-04-18T10:15:44Z</dcterms:modified>
</cp:coreProperties>
</file>