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460550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2108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30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717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05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219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4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8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- 2017-04-17 18:50:02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نانسي_عجرم 
ونسمع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🎙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حاسة بيك على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04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17:29:49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موسى لبرنامج "قوول":"اذا أنت مو قد الانسحاب ليش تعلن عنه...مايصير اللاعب يدش الملعب وهو مو عارف الفريق بيستمر بالدوري ولا ينسحب".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7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17:28:41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موسى لبرنامج "قوول":"أكبر مستفيد من أزمة النقاط الـ3 هم أعضاء مجلس إدارة العربي...حطوا هالموضوع شماعة لعملهم السلبي".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5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17:31:21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موسى لبرنامج "قوول":"اكبر مشكلة في النادي العربي هو أنهم ياخذون رايهم ويحددون قراراتهم بناء على رد فعل الجمهور...مافي استراتيجية".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5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- 2017-04-12 19:29:30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حاسة بيك - نانسي عجرم  [المركز الأول]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
-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|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NancyAjram 🎶💛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1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- 2017-04-11 19:25:21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حاسة بيك - نانسي عجرم  [المركز الأول]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
-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|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NancyAjram 🎶💛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026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89420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83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1850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22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47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594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77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46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6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17:33:01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موسى لبرنامج "قوول":"كلام حسين عاشور مايوكل خبز...اذا انسحبنا اللاعبين راح يتطشرون على الاندية".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5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- 2017-04-17 17:02:46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في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خيطان أقصى #العربي من سباق المنافسة
#مانشستر_يونايتد يثأر من #تشيلسي
#تشافي : ديبالا المناسب لكتيبة #برشلونة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https://t.co/XhPLChyZ9s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6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- 2017-04-12 17:03:25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لقاء كسر عظم بين #العربي_الكويت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انشلوتي يواجه رفاق الأمس بواقعة #مدريد_ميونخ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السيدة العجوز قاسيه على #برشلونة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https://t.co/xy6eeU2svx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62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@noonmfm - 2017-04-11 14:24:06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برنامج نون على مارينا اف ام 
ابتداً من الخميس الساعة 12 الظهر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0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17:27:27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موسى لبرنامج "قوول":"الاعلان عن اسماء الاعضاء اللي ضد الانسحاب غير موفق...الاجتماع يجب أن يكون سري والاعلان سخيف واللي أعلن أسخف".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939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2719066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156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9150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152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7329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257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7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359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74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- 2017-04-16 19:45:02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حاسة بيك - نانسي عجرم  [المركز الأول]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
-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|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NancyAjram 🎧💫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- 2017-04-16 12:03:49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معاكم ربع الديوانية اليوم من قلب 360 مول من دولة الكويت الحبيبه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🇰🇼😍
#Fm888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
#ربع_الديوانية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20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- 2017-04-17 12:28:50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 البيئة و العبث في الدولة و تخريب المنتلكات العامة ... شاركونا برايكم و تابعونا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18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- 2017-04-17 19:28:27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حاسة بيك - نانسي عجرم  [المركز الأول]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
-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|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NancyAjram 🎼🥇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4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- 2017-04-16 16:59:45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في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ايسكو يُبقي الملوك بالصدارة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برشلونة مستمر بملاحقة #مدريد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قمة نارية تجمع كتيبة #كونتي بالشياطين الحمر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https://t.co/Jy5H042UoE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242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169239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9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284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16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96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053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533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177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87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- 2017-04-12 18:21:57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https://t.co/S4k4EvskHo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2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- 2017-04-11 14:28:18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اتصال الديوانية بـ مديرة مدرسة دسمان النموذجية الاستاذة/ سمر دزمن
لمعرفة حقيقة الحادث الي انتشر بوسائل التواصل الاجتماعي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https://t.co/2HFWVVsGFM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7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- 2017-04-15 11:26:32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تصادف اليوم الذكرى الخامسة لوفاة أحد
أساطير كرة القدم الكويتية، سمير سعيد
حارس مرمى النادي العربي ومنتخب الكويت الوطني
#ذكرى_وفاة_سمير_سعيد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https://t.co/oZcOTXzD4G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4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- 2017-04-11 07:27:58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سيدهم وينك 
قولنا وينك فيه وشعندك الحين 
#سنا_الكويت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36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- 2017-04-12 12:49:52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طلال وخالد من بانكوك بربع الديوانية .. 
#نبض_الكويت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22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2234293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1687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9693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69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81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24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001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74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00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- 2017-04-12 18:25:50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اسامة وفرح مع فرقة اكسفورد مقام .. واستمتعوا بالاجواء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8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- 2017-04-13 07:33:29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ياسيدهم وينك 
اتصل علي 22216888  وقولنا وينك 
#سنا_الكويت 
#نبض_الكويت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5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- 2017-04-16 08:18:17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فقرة اخبار المو صجيه
موضوع اليوم / طلع اشاعة علي نفسك 
#سنا_الكويت 
#نبض_الكويت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- 2017-04-16 18:05:40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 بالطريج يسمعنا والي بالبيت يتابعنا على الابلكيشن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476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11/04/2017 - 17/04/2017</a:t>
            </a:r>
          </a:p>
        </p:txBody>
      </p:sp>
    </p:spTree>
    <p:extLst>
      <p:ext uri="{BB962C8B-B14F-4D97-AF65-F5344CB8AC3E}">
        <p14:creationId xmlns:p14="http://schemas.microsoft.com/office/powerpoint/2010/main" val="1598520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2017-04-18T10:00:51Z</dcterms:created>
  <dcterms:modified xsi:type="dcterms:W3CDTF">2017-04-18T10:03:39Z</dcterms:modified>
</cp:coreProperties>
</file>